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3800" cy="7562850"/>
  <p:notesSz cx="100838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579" y="1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5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6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819"/>
            <a:ext cx="965204" cy="486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840853"/>
            <a:ext cx="10079608" cy="718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222" y="109808"/>
            <a:ext cx="8943355" cy="123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440" y="1731960"/>
            <a:ext cx="8630919" cy="500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andis.lazdins@silava.lv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5414387"/>
            <a:ext cx="10079608" cy="2293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1967" y="1114425"/>
            <a:ext cx="1765300" cy="89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31661" y="7264157"/>
            <a:ext cx="2874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DejaVu Sans"/>
                <a:cs typeface="DejaVu Sans"/>
              </a:rPr>
              <a:t>LI</a:t>
            </a:r>
            <a:r>
              <a:rPr sz="1200" spc="5" dirty="0">
                <a:solidFill>
                  <a:srgbClr val="FFFFFF"/>
                </a:solidFill>
                <a:latin typeface="DejaVu Sans"/>
                <a:cs typeface="DejaVu Sans"/>
              </a:rPr>
              <a:t>F</a:t>
            </a:r>
            <a:r>
              <a:rPr sz="1200" spc="-635" dirty="0">
                <a:solidFill>
                  <a:srgbClr val="FFFFFF"/>
                </a:solidFill>
                <a:latin typeface="DejaVu Sans"/>
                <a:cs typeface="DejaVu Sans"/>
              </a:rPr>
              <a:t>E REstore | LIFE14 CCM/LV/001103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200" spc="-635" dirty="0">
                <a:solidFill>
                  <a:srgbClr val="FFFFFF"/>
                </a:solidFill>
                <a:latin typeface="DejaVu Sans"/>
                <a:cs typeface="DejaVu Sans"/>
              </a:rPr>
              <a:t>E REstore | LIFE14 CCM/LV/001103</a:t>
            </a:r>
            <a:r>
              <a:rPr sz="1200" spc="-15" dirty="0">
                <a:solidFill>
                  <a:srgbClr val="FFFFFF"/>
                </a:solidFill>
                <a:latin typeface="DejaVu Sans"/>
                <a:cs typeface="DejaVu Sans"/>
              </a:rPr>
              <a:t>st</a:t>
            </a:r>
            <a:r>
              <a:rPr sz="1200" spc="-5" dirty="0">
                <a:solidFill>
                  <a:srgbClr val="FFFFFF"/>
                </a:solidFill>
                <a:latin typeface="DejaVu Sans"/>
                <a:cs typeface="DejaVu Sans"/>
              </a:rPr>
              <a:t>or</a:t>
            </a:r>
            <a:r>
              <a:rPr sz="1200" spc="-635" dirty="0">
                <a:solidFill>
                  <a:srgbClr val="FFFFFF"/>
                </a:solidFill>
                <a:latin typeface="DejaVu Sans"/>
                <a:cs typeface="DejaVu Sans"/>
              </a:rPr>
              <a:t>e | LIFE14 CCM/LV/001103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660" dirty="0">
                <a:solidFill>
                  <a:srgbClr val="FFFFFF"/>
                </a:solidFill>
                <a:latin typeface="DejaVu Sans"/>
                <a:cs typeface="DejaVu Sans"/>
              </a:rPr>
              <a:t>| LIFE14 CCM/LV/001103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DejaVu Sans"/>
                <a:cs typeface="DejaVu Sans"/>
              </a:rPr>
              <a:t>LI</a:t>
            </a:r>
            <a:r>
              <a:rPr sz="1200" spc="-620" dirty="0">
                <a:solidFill>
                  <a:srgbClr val="FFFFFF"/>
                </a:solidFill>
                <a:latin typeface="DejaVu Sans"/>
                <a:cs typeface="DejaVu Sans"/>
              </a:rPr>
              <a:t>FE REstore | LIFE14 CCM/LV/00110</a:t>
            </a:r>
            <a:r>
              <a:rPr sz="1200" spc="-720" dirty="0">
                <a:solidFill>
                  <a:srgbClr val="FFFFFF"/>
                </a:solidFill>
                <a:latin typeface="DejaVu Sans"/>
                <a:cs typeface="DejaVu Sans"/>
              </a:rPr>
              <a:t>3</a:t>
            </a:r>
            <a:r>
              <a:rPr sz="1200" spc="5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r>
              <a:rPr sz="1200" spc="-670" dirty="0">
                <a:solidFill>
                  <a:srgbClr val="FFFFFF"/>
                </a:solidFill>
                <a:latin typeface="DejaVu Sans"/>
                <a:cs typeface="DejaVu Sans"/>
              </a:rPr>
              <a:t>4 CCM/LV/001103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DejaVu Sans"/>
                <a:cs typeface="DejaVu Sans"/>
              </a:rPr>
              <a:t>CC</a:t>
            </a:r>
            <a:r>
              <a:rPr sz="1200" spc="-25" dirty="0">
                <a:solidFill>
                  <a:srgbClr val="FFFFFF"/>
                </a:solidFill>
                <a:latin typeface="DejaVu Sans"/>
                <a:cs typeface="DejaVu Sans"/>
              </a:rPr>
              <a:t>M</a:t>
            </a:r>
            <a:r>
              <a:rPr sz="1200" dirty="0">
                <a:solidFill>
                  <a:srgbClr val="FFFFFF"/>
                </a:solidFill>
                <a:latin typeface="DejaVu Sans"/>
                <a:cs typeface="DejaVu Sans"/>
              </a:rPr>
              <a:t>/</a:t>
            </a:r>
            <a:r>
              <a:rPr sz="1200" spc="-5" dirty="0">
                <a:solidFill>
                  <a:srgbClr val="FFFFFF"/>
                </a:solidFill>
                <a:latin typeface="DejaVu Sans"/>
                <a:cs typeface="DejaVu Sans"/>
              </a:rPr>
              <a:t>LV</a:t>
            </a:r>
            <a:r>
              <a:rPr sz="1200" spc="-10" dirty="0">
                <a:solidFill>
                  <a:srgbClr val="FFFFFF"/>
                </a:solidFill>
                <a:latin typeface="DejaVu Sans"/>
                <a:cs typeface="DejaVu Sans"/>
              </a:rPr>
              <a:t>/</a:t>
            </a:r>
            <a:r>
              <a:rPr sz="1200" spc="5" dirty="0">
                <a:solidFill>
                  <a:srgbClr val="FFFFFF"/>
                </a:solidFill>
                <a:latin typeface="DejaVu Sans"/>
                <a:cs typeface="DejaVu Sans"/>
              </a:rPr>
              <a:t>00110</a:t>
            </a:r>
            <a:r>
              <a:rPr sz="1200" dirty="0">
                <a:solidFill>
                  <a:srgbClr val="FFFFFF"/>
                </a:solidFill>
                <a:latin typeface="DejaVu Sans"/>
                <a:cs typeface="DejaVu Sans"/>
              </a:rPr>
              <a:t>3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601" y="5038289"/>
            <a:ext cx="909403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75"/>
              </a:lnSpc>
            </a:pPr>
            <a:r>
              <a:rPr sz="1800" spc="-10" dirty="0" smtClean="0">
                <a:latin typeface="Liberation Serif"/>
                <a:cs typeface="Liberation Serif"/>
              </a:rPr>
              <a:t>Ar</a:t>
            </a:r>
            <a:r>
              <a:rPr sz="1800" dirty="0" smtClean="0">
                <a:latin typeface="Liberation Serif"/>
                <a:cs typeface="Liberation Serif"/>
              </a:rPr>
              <a:t>t</a:t>
            </a:r>
            <a:r>
              <a:rPr sz="1800" spc="-10" dirty="0" smtClean="0">
                <a:latin typeface="Liberation Serif"/>
                <a:cs typeface="Liberation Serif"/>
              </a:rPr>
              <a:t>a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Liberation Serif"/>
                <a:cs typeface="Liberation Serif"/>
              </a:rPr>
              <a:t>Bā</a:t>
            </a:r>
            <a:r>
              <a:rPr sz="1800" spc="-10" dirty="0" err="1" smtClean="0">
                <a:latin typeface="Liberation Serif"/>
                <a:cs typeface="Liberation Serif"/>
              </a:rPr>
              <a:t>rdu</a:t>
            </a:r>
            <a:r>
              <a:rPr sz="1800" dirty="0" err="1" smtClean="0">
                <a:latin typeface="Liberation Serif"/>
                <a:cs typeface="Liberation Serif"/>
              </a:rPr>
              <a:t>l</a:t>
            </a:r>
            <a:r>
              <a:rPr sz="1800" spc="-15" dirty="0" err="1" smtClean="0">
                <a:latin typeface="Liberation Serif"/>
                <a:cs typeface="Liberation Serif"/>
              </a:rPr>
              <a:t>e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Liberation Serif"/>
                <a:cs typeface="Liberation Serif"/>
              </a:rPr>
              <a:t>Al</a:t>
            </a:r>
            <a:r>
              <a:rPr sz="1800" spc="-10" dirty="0" err="1" smtClean="0">
                <a:latin typeface="Liberation Serif"/>
                <a:cs typeface="Liberation Serif"/>
              </a:rPr>
              <a:t>di</a:t>
            </a:r>
            <a:r>
              <a:rPr sz="1800" dirty="0" err="1" smtClean="0">
                <a:latin typeface="Liberation Serif"/>
                <a:cs typeface="Liberation Serif"/>
              </a:rPr>
              <a:t>s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Liberation Serif"/>
                <a:cs typeface="Liberation Serif"/>
              </a:rPr>
              <a:t>B</a:t>
            </a:r>
            <a:r>
              <a:rPr sz="1800" spc="-10" dirty="0" smtClean="0">
                <a:latin typeface="Liberation Serif"/>
                <a:cs typeface="Liberation Serif"/>
              </a:rPr>
              <a:t>utl</a:t>
            </a:r>
            <a:r>
              <a:rPr sz="1800" spc="-5" dirty="0" smtClean="0">
                <a:latin typeface="Liberation Serif"/>
                <a:cs typeface="Liberation Serif"/>
              </a:rPr>
              <a:t>e</a:t>
            </a:r>
            <a:r>
              <a:rPr sz="1800" dirty="0" smtClean="0">
                <a:latin typeface="Liberation Serif"/>
                <a:cs typeface="Liberation Serif"/>
              </a:rPr>
              <a:t>rs,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Liberation Serif"/>
                <a:cs typeface="Liberation Serif"/>
              </a:rPr>
              <a:t>G</a:t>
            </a:r>
            <a:r>
              <a:rPr sz="1800" dirty="0" err="1" smtClean="0">
                <a:latin typeface="Liberation Serif"/>
                <a:cs typeface="Liberation Serif"/>
              </a:rPr>
              <a:t>i</a:t>
            </a:r>
            <a:r>
              <a:rPr sz="1800" spc="-10" dirty="0" err="1" smtClean="0">
                <a:latin typeface="Liberation Serif"/>
                <a:cs typeface="Liberation Serif"/>
              </a:rPr>
              <a:t>nt</a:t>
            </a:r>
            <a:r>
              <a:rPr sz="1800" dirty="0" err="1" smtClean="0">
                <a:latin typeface="Liberation Serif"/>
                <a:cs typeface="Liberation Serif"/>
              </a:rPr>
              <a:t>s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Liberation Serif"/>
                <a:cs typeface="Liberation Serif"/>
              </a:rPr>
              <a:t>Spa</a:t>
            </a:r>
            <a:r>
              <a:rPr sz="1800" dirty="0" err="1" smtClean="0">
                <a:latin typeface="Liberation Serif"/>
                <a:cs typeface="Liberation Serif"/>
              </a:rPr>
              <a:t>l</a:t>
            </a:r>
            <a:r>
              <a:rPr sz="1800" spc="-10" dirty="0" err="1" smtClean="0">
                <a:latin typeface="Liberation Serif"/>
                <a:cs typeface="Liberation Serif"/>
              </a:rPr>
              <a:t>v</a:t>
            </a:r>
            <a:r>
              <a:rPr sz="1800" spc="-15" dirty="0" err="1" smtClean="0">
                <a:latin typeface="Liberation Serif"/>
                <a:cs typeface="Liberation Serif"/>
              </a:rPr>
              <a:t>a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Liberation Serif"/>
                <a:cs typeface="Liberation Serif"/>
              </a:rPr>
              <a:t>Ai</a:t>
            </a:r>
            <a:r>
              <a:rPr sz="1800" spc="-10" dirty="0" err="1" smtClean="0">
                <a:latin typeface="Liberation Serif"/>
                <a:cs typeface="Liberation Serif"/>
              </a:rPr>
              <a:t>n</a:t>
            </a:r>
            <a:r>
              <a:rPr sz="1800" spc="-5" dirty="0" err="1" smtClean="0">
                <a:latin typeface="Liberation Serif"/>
                <a:cs typeface="Liberation Serif"/>
              </a:rPr>
              <a:t>ā</a:t>
            </a:r>
            <a:r>
              <a:rPr sz="1800" dirty="0" err="1" smtClean="0">
                <a:latin typeface="Liberation Serif"/>
                <a:cs typeface="Liberation Serif"/>
              </a:rPr>
              <a:t>rs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20" dirty="0" err="1" smtClean="0">
                <a:latin typeface="Liberation Serif"/>
                <a:cs typeface="Liberation Serif"/>
              </a:rPr>
              <a:t>L</a:t>
            </a:r>
            <a:r>
              <a:rPr sz="1800" spc="-10" dirty="0" err="1" smtClean="0">
                <a:latin typeface="Liberation Serif"/>
                <a:cs typeface="Liberation Serif"/>
              </a:rPr>
              <a:t>up</a:t>
            </a:r>
            <a:r>
              <a:rPr sz="1800" dirty="0" err="1" smtClean="0">
                <a:latin typeface="Liberation Serif"/>
                <a:cs typeface="Liberation Serif"/>
              </a:rPr>
              <a:t>i</a:t>
            </a:r>
            <a:r>
              <a:rPr sz="1800" spc="-10" dirty="0" err="1" smtClean="0">
                <a:latin typeface="Liberation Serif"/>
                <a:cs typeface="Liberation Serif"/>
              </a:rPr>
              <a:t>ķi</a:t>
            </a:r>
            <a:r>
              <a:rPr sz="1800" spc="-5" dirty="0" err="1" smtClean="0">
                <a:latin typeface="Liberation Serif"/>
                <a:cs typeface="Liberation Serif"/>
              </a:rPr>
              <a:t>s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Liberation Serif"/>
                <a:cs typeface="Liberation Serif"/>
              </a:rPr>
              <a:t>Ka</a:t>
            </a:r>
            <a:r>
              <a:rPr sz="1800" spc="-10" dirty="0" err="1" smtClean="0">
                <a:latin typeface="Liberation Serif"/>
                <a:cs typeface="Liberation Serif"/>
              </a:rPr>
              <a:t>i</a:t>
            </a:r>
            <a:r>
              <a:rPr sz="1800" dirty="0" err="1" smtClean="0">
                <a:latin typeface="Liberation Serif"/>
                <a:cs typeface="Liberation Serif"/>
              </a:rPr>
              <a:t>do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Liberation Serif"/>
                <a:cs typeface="Liberation Serif"/>
              </a:rPr>
              <a:t>S</a:t>
            </a:r>
            <a:r>
              <a:rPr sz="1800" spc="5" dirty="0" err="1" smtClean="0">
                <a:latin typeface="Liberation Serif"/>
                <a:cs typeface="Liberation Serif"/>
              </a:rPr>
              <a:t>o</a:t>
            </a:r>
            <a:r>
              <a:rPr sz="1800" spc="-15" dirty="0" err="1" smtClean="0">
                <a:latin typeface="Liberation Serif"/>
                <a:cs typeface="Liberation Serif"/>
              </a:rPr>
              <a:t>o</a:t>
            </a:r>
            <a:r>
              <a:rPr sz="1800" spc="-5" dirty="0" err="1" smtClean="0">
                <a:latin typeface="Liberation Serif"/>
                <a:cs typeface="Liberation Serif"/>
              </a:rPr>
              <a:t>s</a:t>
            </a:r>
            <a:r>
              <a:rPr sz="1800" spc="5" dirty="0" err="1" smtClean="0">
                <a:latin typeface="Liberation Serif"/>
                <a:cs typeface="Liberation Serif"/>
              </a:rPr>
              <a:t>a</a:t>
            </a:r>
            <a:r>
              <a:rPr sz="1800" spc="-10" dirty="0" err="1" smtClean="0">
                <a:latin typeface="Liberation Serif"/>
                <a:cs typeface="Liberation Serif"/>
              </a:rPr>
              <a:t>r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75" dirty="0" smtClean="0"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latin typeface="Liberation Serif"/>
                <a:cs typeface="Liberation Serif"/>
              </a:rPr>
              <a:t>A</a:t>
            </a:r>
            <a:r>
              <a:rPr sz="1800" b="1" spc="-5" dirty="0" err="1" smtClean="0">
                <a:latin typeface="Liberation Serif"/>
                <a:cs typeface="Liberation Serif"/>
              </a:rPr>
              <a:t>ndi</a:t>
            </a:r>
            <a:r>
              <a:rPr sz="1800" b="1" dirty="0" err="1" smtClean="0">
                <a:latin typeface="Liberation Serif"/>
                <a:cs typeface="Liberation Serif"/>
              </a:rPr>
              <a:t>s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spc="-20" dirty="0" err="1" smtClean="0">
                <a:latin typeface="Liberation Serif"/>
                <a:cs typeface="Liberation Serif"/>
              </a:rPr>
              <a:t>L</a:t>
            </a:r>
            <a:r>
              <a:rPr sz="1800" b="1" spc="-10" dirty="0" err="1" smtClean="0">
                <a:latin typeface="Liberation Serif"/>
                <a:cs typeface="Liberation Serif"/>
              </a:rPr>
              <a:t>a</a:t>
            </a:r>
            <a:r>
              <a:rPr sz="1800" b="1" spc="-5" dirty="0" err="1" smtClean="0">
                <a:latin typeface="Liberation Serif"/>
                <a:cs typeface="Liberation Serif"/>
              </a:rPr>
              <a:t>z</a:t>
            </a:r>
            <a:r>
              <a:rPr sz="1800" b="1" spc="-15" dirty="0" err="1" smtClean="0">
                <a:latin typeface="Liberation Serif"/>
                <a:cs typeface="Liberation Serif"/>
              </a:rPr>
              <a:t>d</a:t>
            </a:r>
            <a:r>
              <a:rPr sz="1800" b="1" dirty="0" err="1" smtClean="0">
                <a:latin typeface="Liberation Serif"/>
                <a:cs typeface="Liberation Serif"/>
              </a:rPr>
              <a:t>i</a:t>
            </a:r>
            <a:r>
              <a:rPr sz="1800" b="1" spc="-15" dirty="0" err="1" smtClean="0">
                <a:latin typeface="Liberation Serif"/>
                <a:cs typeface="Liberation Serif"/>
              </a:rPr>
              <a:t>ņ</a:t>
            </a:r>
            <a:r>
              <a:rPr sz="1800" b="1" dirty="0" err="1" smtClean="0">
                <a:latin typeface="Liberation Serif"/>
                <a:cs typeface="Liberation Serif"/>
              </a:rPr>
              <a:t>š</a:t>
            </a:r>
            <a:endParaRPr lang="lv-LV" dirty="0" smtClean="0">
              <a:latin typeface="Liberation Serif"/>
              <a:cs typeface="Liberation Serif"/>
            </a:endParaRPr>
          </a:p>
          <a:p>
            <a:pPr marL="12700" algn="ctr">
              <a:lnSpc>
                <a:spcPts val="2075"/>
              </a:lnSpc>
            </a:pPr>
            <a:r>
              <a:rPr sz="1800" spc="-20" dirty="0" smtClean="0">
                <a:latin typeface="Liberation Serif"/>
                <a:cs typeface="Liberation Serif"/>
              </a:rPr>
              <a:t>L</a:t>
            </a:r>
            <a:r>
              <a:rPr sz="1800" spc="-5" dirty="0" smtClean="0">
                <a:latin typeface="Liberation Serif"/>
                <a:cs typeface="Liberation Serif"/>
              </a:rPr>
              <a:t>V</a:t>
            </a:r>
            <a:r>
              <a:rPr sz="1800" spc="-15" dirty="0" smtClean="0">
                <a:latin typeface="Liberation Serif"/>
                <a:cs typeface="Liberation Serif"/>
              </a:rPr>
              <a:t>M</a:t>
            </a:r>
            <a:r>
              <a:rPr sz="1800" dirty="0" smtClean="0">
                <a:latin typeface="Liberation Serif"/>
                <a:cs typeface="Liberation Serif"/>
              </a:rPr>
              <a:t>I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Liberation Serif"/>
                <a:cs typeface="Liberation Serif"/>
              </a:rPr>
              <a:t>Sil</a:t>
            </a:r>
            <a:r>
              <a:rPr sz="1800" spc="-5" dirty="0" err="1" smtClean="0">
                <a:latin typeface="Liberation Serif"/>
                <a:cs typeface="Liberation Serif"/>
              </a:rPr>
              <a:t>a</a:t>
            </a:r>
            <a:r>
              <a:rPr sz="1800" spc="-10" dirty="0" err="1" smtClean="0">
                <a:latin typeface="Liberation Serif"/>
                <a:cs typeface="Liberation Serif"/>
              </a:rPr>
              <a:t>v</a:t>
            </a:r>
            <a:r>
              <a:rPr sz="1800" spc="-15" dirty="0" err="1" smtClean="0">
                <a:latin typeface="Liberation Serif"/>
                <a:cs typeface="Liberation Serif"/>
              </a:rPr>
              <a:t>a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20" dirty="0" smtClean="0">
                <a:latin typeface="Times New Roman"/>
                <a:cs typeface="Times New Roman"/>
              </a:rPr>
              <a:t> </a:t>
            </a:r>
            <a:r>
              <a:rPr sz="1800" spc="-20" dirty="0" err="1" smtClean="0">
                <a:latin typeface="Liberation Serif"/>
                <a:cs typeface="Liberation Serif"/>
              </a:rPr>
              <a:t>R</a:t>
            </a:r>
            <a:r>
              <a:rPr sz="1800" dirty="0" err="1" smtClean="0">
                <a:latin typeface="Liberation Serif"/>
                <a:cs typeface="Liberation Serif"/>
              </a:rPr>
              <a:t>ī</a:t>
            </a:r>
            <a:r>
              <a:rPr sz="1800" spc="-10" dirty="0" err="1" smtClean="0">
                <a:latin typeface="Liberation Serif"/>
                <a:cs typeface="Liberation Serif"/>
              </a:rPr>
              <a:t>g</a:t>
            </a:r>
            <a:r>
              <a:rPr sz="1800" spc="-15" dirty="0" err="1" smtClean="0">
                <a:latin typeface="Liberation Serif"/>
                <a:cs typeface="Liberation Serif"/>
              </a:rPr>
              <a:t>a</a:t>
            </a:r>
            <a:r>
              <a:rPr sz="1800" dirty="0" err="1" smtClean="0">
                <a:latin typeface="Liberation Serif"/>
                <a:cs typeface="Liberation Serif"/>
              </a:rPr>
              <a:t>s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Liberation Serif"/>
                <a:cs typeface="Liberation Serif"/>
              </a:rPr>
              <a:t>i</a:t>
            </a:r>
            <a:r>
              <a:rPr sz="1800" spc="-15" dirty="0" err="1" smtClean="0">
                <a:latin typeface="Liberation Serif"/>
                <a:cs typeface="Liberation Serif"/>
              </a:rPr>
              <a:t>e</a:t>
            </a:r>
            <a:r>
              <a:rPr sz="1800" dirty="0" err="1" smtClean="0">
                <a:latin typeface="Liberation Serif"/>
                <a:cs typeface="Liberation Serif"/>
              </a:rPr>
              <a:t>l</a:t>
            </a:r>
            <a:r>
              <a:rPr sz="1800" spc="-10" dirty="0" err="1" smtClean="0">
                <a:latin typeface="Liberation Serif"/>
                <a:cs typeface="Liberation Serif"/>
              </a:rPr>
              <a:t>a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5" dirty="0" smtClean="0">
                <a:latin typeface="Liberation Serif"/>
                <a:cs typeface="Liberation Serif"/>
              </a:rPr>
              <a:t>1</a:t>
            </a:r>
            <a:r>
              <a:rPr sz="1800" spc="-15" dirty="0" smtClean="0">
                <a:latin typeface="Liberation Serif"/>
                <a:cs typeface="Liberation Serif"/>
              </a:rPr>
              <a:t>1</a:t>
            </a:r>
            <a:r>
              <a:rPr sz="1800" spc="5" dirty="0" smtClean="0">
                <a:latin typeface="Liberation Serif"/>
                <a:cs typeface="Liberation Serif"/>
              </a:rPr>
              <a:t>1</a:t>
            </a:r>
            <a:r>
              <a:rPr sz="1800" dirty="0" smtClean="0">
                <a:latin typeface="Liberation Serif"/>
                <a:cs typeface="Liberation Serif"/>
              </a:rPr>
              <a:t>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latin typeface="Liberation Serif"/>
                <a:cs typeface="Liberation Serif"/>
              </a:rPr>
              <a:t>S</a:t>
            </a:r>
            <a:r>
              <a:rPr sz="1800" spc="-5" dirty="0" err="1" smtClean="0">
                <a:latin typeface="Liberation Serif"/>
                <a:cs typeface="Liberation Serif"/>
              </a:rPr>
              <a:t>a</a:t>
            </a:r>
            <a:r>
              <a:rPr sz="1800" spc="-10" dirty="0" err="1" smtClean="0">
                <a:latin typeface="Liberation Serif"/>
                <a:cs typeface="Liberation Serif"/>
              </a:rPr>
              <a:t>l</a:t>
            </a:r>
            <a:r>
              <a:rPr sz="1800" spc="-5" dirty="0" err="1" smtClean="0">
                <a:latin typeface="Liberation Serif"/>
                <a:cs typeface="Liberation Serif"/>
              </a:rPr>
              <a:t>a</a:t>
            </a:r>
            <a:r>
              <a:rPr sz="1800" spc="-15" dirty="0" err="1" smtClean="0">
                <a:latin typeface="Liberation Serif"/>
                <a:cs typeface="Liberation Serif"/>
              </a:rPr>
              <a:t>s</a:t>
            </a:r>
            <a:r>
              <a:rPr sz="1800" spc="-10" dirty="0" err="1" smtClean="0">
                <a:latin typeface="Liberation Serif"/>
                <a:cs typeface="Liberation Serif"/>
              </a:rPr>
              <a:t>p</a:t>
            </a:r>
            <a:r>
              <a:rPr sz="1800" dirty="0" err="1" smtClean="0">
                <a:latin typeface="Liberation Serif"/>
                <a:cs typeface="Liberation Serif"/>
              </a:rPr>
              <a:t>i</a:t>
            </a:r>
            <a:r>
              <a:rPr sz="1800" spc="-10" dirty="0" err="1" smtClean="0">
                <a:latin typeface="Liberation Serif"/>
                <a:cs typeface="Liberation Serif"/>
              </a:rPr>
              <a:t>l</a:t>
            </a:r>
            <a:r>
              <a:rPr sz="1800" dirty="0" err="1" smtClean="0">
                <a:latin typeface="Liberation Serif"/>
                <a:cs typeface="Liberation Serif"/>
              </a:rPr>
              <a:t>s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Liberation Serif"/>
                <a:cs typeface="Liberation Serif"/>
              </a:rPr>
              <a:t>LV</a:t>
            </a:r>
            <a:r>
              <a:rPr sz="1800" dirty="0" smtClean="0">
                <a:latin typeface="Liberation Serif"/>
                <a:cs typeface="Liberation Serif"/>
              </a:rPr>
              <a:t>-2169</a:t>
            </a:r>
            <a:endParaRPr lang="lv-LV" dirty="0" smtClean="0">
              <a:latin typeface="Liberation Serif"/>
              <a:cs typeface="Liberation Serif"/>
            </a:endParaRPr>
          </a:p>
          <a:p>
            <a:pPr marL="12700" algn="ctr">
              <a:lnSpc>
                <a:spcPts val="2075"/>
              </a:lnSpc>
            </a:pPr>
            <a:r>
              <a:rPr lang="en-US" spc="-15" dirty="0" err="1" smtClean="0">
                <a:latin typeface="Liberation Serif"/>
                <a:cs typeface="Liberation Serif"/>
              </a:rPr>
              <a:t>Tā</a:t>
            </a:r>
            <a:r>
              <a:rPr lang="en-US" dirty="0" err="1" smtClean="0">
                <a:latin typeface="Liberation Serif"/>
                <a:cs typeface="Liberation Serif"/>
              </a:rPr>
              <a:t>l</a:t>
            </a:r>
            <a:r>
              <a:rPr lang="en-US" spc="-10" dirty="0" err="1" smtClean="0">
                <a:latin typeface="Liberation Serif"/>
                <a:cs typeface="Liberation Serif"/>
              </a:rPr>
              <a:t>r</a:t>
            </a:r>
            <a:r>
              <a:rPr lang="en-US" spc="-10" dirty="0" smtClean="0">
                <a:latin typeface="Liberation Serif"/>
                <a:cs typeface="Liberation Serif"/>
              </a:rPr>
              <a:t>: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Liberation Serif"/>
                <a:cs typeface="Liberation Serif"/>
              </a:rPr>
              <a:t>+</a:t>
            </a:r>
            <a:r>
              <a:rPr lang="en-US" dirty="0" smtClean="0">
                <a:latin typeface="Liberation Serif"/>
                <a:cs typeface="Liberation Serif"/>
              </a:rPr>
              <a:t>37126595586,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Liberation Serif"/>
                <a:cs typeface="Liberation Serif"/>
              </a:rPr>
              <a:t>E-</a:t>
            </a:r>
            <a:r>
              <a:rPr lang="en-US" spc="5" dirty="0" smtClean="0">
                <a:latin typeface="Liberation Serif"/>
                <a:cs typeface="Liberation Serif"/>
              </a:rPr>
              <a:t>p</a:t>
            </a:r>
            <a:r>
              <a:rPr lang="en-US" spc="-15" dirty="0" smtClean="0">
                <a:latin typeface="Liberation Serif"/>
                <a:cs typeface="Liberation Serif"/>
              </a:rPr>
              <a:t>as</a:t>
            </a:r>
            <a:r>
              <a:rPr lang="en-US" dirty="0" smtClean="0">
                <a:latin typeface="Liberation Serif"/>
                <a:cs typeface="Liberation Serif"/>
              </a:rPr>
              <a:t>t</a:t>
            </a:r>
            <a:r>
              <a:rPr lang="en-US" spc="-15" dirty="0" smtClean="0">
                <a:latin typeface="Liberation Serif"/>
                <a:cs typeface="Liberation Serif"/>
              </a:rPr>
              <a:t>s</a:t>
            </a:r>
            <a:r>
              <a:rPr lang="en-US" spc="-5" dirty="0" smtClean="0">
                <a:latin typeface="Liberation Serif"/>
                <a:cs typeface="Liberation Serif"/>
              </a:rPr>
              <a:t>: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Liberation Serif"/>
                <a:cs typeface="Liberation Serif"/>
                <a:hlinkClick r:id="rId5"/>
              </a:rPr>
              <a:t>a</a:t>
            </a:r>
            <a:r>
              <a:rPr lang="en-US" spc="-10" dirty="0" smtClean="0">
                <a:latin typeface="Liberation Serif"/>
                <a:cs typeface="Liberation Serif"/>
                <a:hlinkClick r:id="rId5"/>
              </a:rPr>
              <a:t>ndi</a:t>
            </a:r>
            <a:r>
              <a:rPr lang="en-US" spc="-5" dirty="0" smtClean="0">
                <a:latin typeface="Liberation Serif"/>
                <a:cs typeface="Liberation Serif"/>
                <a:hlinkClick r:id="rId5"/>
              </a:rPr>
              <a:t>s</a:t>
            </a:r>
            <a:r>
              <a:rPr lang="en-US" spc="5" dirty="0" smtClean="0">
                <a:latin typeface="Liberation Serif"/>
                <a:cs typeface="Liberation Serif"/>
                <a:hlinkClick r:id="rId5"/>
              </a:rPr>
              <a:t>.</a:t>
            </a:r>
            <a:r>
              <a:rPr lang="en-US" spc="-15" dirty="0" smtClean="0">
                <a:latin typeface="Liberation Serif"/>
                <a:cs typeface="Liberation Serif"/>
                <a:hlinkClick r:id="rId5"/>
              </a:rPr>
              <a:t>la</a:t>
            </a:r>
            <a:r>
              <a:rPr lang="en-US" spc="-5" dirty="0" smtClean="0">
                <a:latin typeface="Liberation Serif"/>
                <a:cs typeface="Liberation Serif"/>
                <a:hlinkClick r:id="rId5"/>
              </a:rPr>
              <a:t>z</a:t>
            </a:r>
            <a:r>
              <a:rPr lang="en-US" spc="-10" dirty="0" smtClean="0">
                <a:latin typeface="Liberation Serif"/>
                <a:cs typeface="Liberation Serif"/>
                <a:hlinkClick r:id="rId5"/>
              </a:rPr>
              <a:t>di</a:t>
            </a:r>
            <a:r>
              <a:rPr lang="en-US" dirty="0" smtClean="0">
                <a:latin typeface="Liberation Serif"/>
                <a:cs typeface="Liberation Serif"/>
                <a:hlinkClick r:id="rId5"/>
              </a:rPr>
              <a:t>ns</a:t>
            </a:r>
            <a:r>
              <a:rPr lang="en-US" spc="-10" dirty="0" smtClean="0">
                <a:latin typeface="Liberation Serif"/>
                <a:cs typeface="Liberation Serif"/>
                <a:hlinkClick r:id="rId5"/>
              </a:rPr>
              <a:t>@</a:t>
            </a:r>
            <a:r>
              <a:rPr lang="en-US" spc="-15" dirty="0" smtClean="0">
                <a:latin typeface="Liberation Serif"/>
                <a:cs typeface="Liberation Serif"/>
                <a:hlinkClick r:id="rId5"/>
              </a:rPr>
              <a:t>si</a:t>
            </a:r>
            <a:r>
              <a:rPr lang="en-US" dirty="0" smtClean="0">
                <a:latin typeface="Liberation Serif"/>
                <a:cs typeface="Liberation Serif"/>
                <a:hlinkClick r:id="rId5"/>
              </a:rPr>
              <a:t>l</a:t>
            </a:r>
            <a:r>
              <a:rPr lang="en-US" spc="-15" dirty="0" smtClean="0">
                <a:latin typeface="Liberation Serif"/>
                <a:cs typeface="Liberation Serif"/>
                <a:hlinkClick r:id="rId5"/>
              </a:rPr>
              <a:t>a</a:t>
            </a:r>
            <a:r>
              <a:rPr lang="en-US" spc="-10" dirty="0" smtClean="0">
                <a:latin typeface="Liberation Serif"/>
                <a:cs typeface="Liberation Serif"/>
                <a:hlinkClick r:id="rId5"/>
              </a:rPr>
              <a:t>v</a:t>
            </a:r>
            <a:r>
              <a:rPr lang="en-US" spc="-15" dirty="0" smtClean="0">
                <a:latin typeface="Liberation Serif"/>
                <a:cs typeface="Liberation Serif"/>
                <a:hlinkClick r:id="rId5"/>
              </a:rPr>
              <a:t>a</a:t>
            </a:r>
            <a:r>
              <a:rPr lang="en-US" spc="5" dirty="0" smtClean="0">
                <a:latin typeface="Liberation Serif"/>
                <a:cs typeface="Liberation Serif"/>
                <a:hlinkClick r:id="rId5"/>
              </a:rPr>
              <a:t>.</a:t>
            </a:r>
            <a:r>
              <a:rPr lang="en-US" spc="-10" dirty="0" smtClean="0">
                <a:latin typeface="Liberation Serif"/>
                <a:cs typeface="Liberation Serif"/>
                <a:hlinkClick r:id="rId5"/>
              </a:rPr>
              <a:t>l</a:t>
            </a:r>
            <a:r>
              <a:rPr lang="en-US" dirty="0" smtClean="0">
                <a:latin typeface="Liberation Serif"/>
                <a:cs typeface="Liberation Serif"/>
                <a:hlinkClick r:id="rId5"/>
              </a:rPr>
              <a:t>v</a:t>
            </a:r>
            <a:endParaRPr lang="en-US" dirty="0" smtClean="0">
              <a:latin typeface="Liberation Serif"/>
              <a:cs typeface="Liberation Serif"/>
            </a:endParaRPr>
          </a:p>
          <a:p>
            <a:pPr marL="12700" marR="3204845">
              <a:lnSpc>
                <a:spcPts val="2000"/>
              </a:lnSpc>
              <a:spcBef>
                <a:spcPts val="114"/>
              </a:spcBef>
            </a:pPr>
            <a:endParaRPr sz="1800" dirty="0">
              <a:latin typeface="Liberation Serif"/>
              <a:cs typeface="Liberation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00" y="2047604"/>
            <a:ext cx="836803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2280" marR="5080" indent="-1719580">
              <a:lnSpc>
                <a:spcPct val="114999"/>
              </a:lnSpc>
            </a:pPr>
            <a:r>
              <a:rPr sz="4000" spc="-145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45" dirty="0">
                <a:latin typeface="Times New Roman"/>
                <a:cs typeface="Times New Roman"/>
              </a:rPr>
              <a:t>l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320" dirty="0">
                <a:latin typeface="Times New Roman"/>
                <a:cs typeface="Times New Roman"/>
              </a:rPr>
              <a:t>n</a:t>
            </a:r>
            <a:r>
              <a:rPr sz="4000" spc="35" dirty="0">
                <a:latin typeface="Times New Roman"/>
                <a:cs typeface="Times New Roman"/>
              </a:rPr>
              <a:t>ī</a:t>
            </a:r>
            <a:r>
              <a:rPr sz="4000" spc="-15" dirty="0">
                <a:latin typeface="Times New Roman"/>
                <a:cs typeface="Times New Roman"/>
              </a:rPr>
              <a:t>c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-75" dirty="0">
                <a:latin typeface="Times New Roman"/>
                <a:cs typeface="Times New Roman"/>
              </a:rPr>
              <a:t>f</a:t>
            </a:r>
            <a:r>
              <a:rPr sz="4000" spc="14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180" dirty="0">
                <a:latin typeface="Times New Roman"/>
                <a:cs typeface="Times New Roman"/>
              </a:rPr>
              <a:t>t</a:t>
            </a:r>
            <a:r>
              <a:rPr sz="4000" spc="1215" dirty="0">
                <a:latin typeface="Times New Roman"/>
                <a:cs typeface="Times New Roman"/>
              </a:rPr>
              <a:t>a</a:t>
            </a:r>
            <a:r>
              <a:rPr sz="4000" spc="160" dirty="0">
                <a:latin typeface="Times New Roman"/>
                <a:cs typeface="Times New Roman"/>
              </a:rPr>
              <a:t>g</a:t>
            </a:r>
            <a:r>
              <a:rPr sz="4000" spc="225" dirty="0">
                <a:latin typeface="Times New Roman"/>
                <a:cs typeface="Times New Roman"/>
              </a:rPr>
              <a:t>ā</a:t>
            </a:r>
            <a:r>
              <a:rPr sz="4000" spc="220" dirty="0">
                <a:latin typeface="Times New Roman"/>
                <a:cs typeface="Times New Roman"/>
              </a:rPr>
              <a:t>z</a:t>
            </a:r>
            <a:r>
              <a:rPr sz="4000" spc="1405" dirty="0">
                <a:latin typeface="Times New Roman"/>
                <a:cs typeface="Times New Roman"/>
              </a:rPr>
              <a:t>u</a:t>
            </a:r>
            <a:r>
              <a:rPr sz="4000" spc="-15" dirty="0">
                <a:latin typeface="Times New Roman"/>
                <a:cs typeface="Times New Roman"/>
              </a:rPr>
              <a:t>(</a:t>
            </a:r>
            <a:r>
              <a:rPr sz="4000" spc="-145" dirty="0">
                <a:latin typeface="Times New Roman"/>
                <a:cs typeface="Times New Roman"/>
              </a:rPr>
              <a:t>S</a:t>
            </a:r>
            <a:r>
              <a:rPr sz="4000" spc="-25" dirty="0">
                <a:latin typeface="Times New Roman"/>
                <a:cs typeface="Times New Roman"/>
              </a:rPr>
              <a:t>E</a:t>
            </a:r>
            <a:r>
              <a:rPr sz="4000" spc="135" dirty="0">
                <a:latin typeface="Times New Roman"/>
                <a:cs typeface="Times New Roman"/>
              </a:rPr>
              <a:t>G</a:t>
            </a:r>
            <a:r>
              <a:rPr sz="4000" spc="980" dirty="0">
                <a:latin typeface="Times New Roman"/>
                <a:cs typeface="Times New Roman"/>
              </a:rPr>
              <a:t>)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-20" dirty="0">
                <a:latin typeface="Times New Roman"/>
                <a:cs typeface="Times New Roman"/>
              </a:rPr>
              <a:t>i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2440" dirty="0">
                <a:latin typeface="Times New Roman"/>
                <a:cs typeface="Times New Roman"/>
              </a:rPr>
              <a:t>s</a:t>
            </a:r>
            <a:r>
              <a:rPr sz="4000" spc="1570" dirty="0">
                <a:latin typeface="Times New Roman"/>
                <a:cs typeface="Times New Roman"/>
              </a:rPr>
              <a:t> 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405" dirty="0">
                <a:latin typeface="Times New Roman"/>
                <a:cs typeface="Times New Roman"/>
              </a:rPr>
              <a:t>ū</a:t>
            </a:r>
            <a:r>
              <a:rPr sz="4000" spc="425" dirty="0">
                <a:latin typeface="Times New Roman"/>
                <a:cs typeface="Times New Roman"/>
              </a:rPr>
              <a:t>d</a:t>
            </a:r>
            <a:r>
              <a:rPr sz="4000" spc="185" dirty="0">
                <a:latin typeface="Times New Roman"/>
                <a:cs typeface="Times New Roman"/>
              </a:rPr>
              <a:t>r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g</a:t>
            </a:r>
            <a:r>
              <a:rPr sz="4000" spc="415" dirty="0">
                <a:latin typeface="Times New Roman"/>
                <a:cs typeface="Times New Roman"/>
              </a:rPr>
              <a:t>u</a:t>
            </a:r>
            <a:r>
              <a:rPr sz="4000" spc="100" dirty="0">
                <a:latin typeface="Times New Roman"/>
                <a:cs typeface="Times New Roman"/>
              </a:rPr>
              <a:t>v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245" dirty="0">
                <a:latin typeface="Times New Roman"/>
                <a:cs typeface="Times New Roman"/>
              </a:rPr>
              <a:t>v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45" dirty="0">
                <a:latin typeface="Times New Roman"/>
                <a:cs typeface="Times New Roman"/>
              </a:rPr>
              <a:t>e</a:t>
            </a:r>
            <a:r>
              <a:rPr sz="4000" spc="180" dirty="0">
                <a:latin typeface="Times New Roman"/>
                <a:cs typeface="Times New Roman"/>
              </a:rPr>
              <a:t>t</a:t>
            </a:r>
            <a:r>
              <a:rPr sz="4000" spc="2220" dirty="0">
                <a:latin typeface="Times New Roman"/>
                <a:cs typeface="Times New Roman"/>
              </a:rPr>
              <a:t>ā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0499" y="3763089"/>
            <a:ext cx="7468234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6385" marR="5080" indent="-2814320">
              <a:lnSpc>
                <a:spcPct val="113999"/>
              </a:lnSpc>
            </a:pPr>
            <a:r>
              <a:rPr sz="2800" i="1" spc="-315" dirty="0">
                <a:latin typeface="Times New Roman"/>
                <a:cs typeface="Times New Roman"/>
              </a:rPr>
              <a:t>J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-10" dirty="0">
                <a:latin typeface="Times New Roman"/>
                <a:cs typeface="Times New Roman"/>
              </a:rPr>
              <a:t>l</a:t>
            </a:r>
            <a:r>
              <a:rPr sz="2800" i="1" spc="-70" dirty="0">
                <a:latin typeface="Times New Roman"/>
                <a:cs typeface="Times New Roman"/>
              </a:rPr>
              <a:t>g</a:t>
            </a:r>
            <a:r>
              <a:rPr sz="2800" i="1" spc="-210" dirty="0">
                <a:latin typeface="Times New Roman"/>
                <a:cs typeface="Times New Roman"/>
              </a:rPr>
              <a:t>a</a:t>
            </a:r>
            <a:r>
              <a:rPr sz="2800" i="1" spc="110" dirty="0">
                <a:latin typeface="Times New Roman"/>
                <a:cs typeface="Times New Roman"/>
              </a:rPr>
              <a:t>v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695" dirty="0">
                <a:latin typeface="Times New Roman"/>
                <a:cs typeface="Times New Roman"/>
              </a:rPr>
              <a:t>s</a:t>
            </a:r>
            <a:r>
              <a:rPr sz="2800" i="1" spc="155" dirty="0">
                <a:latin typeface="Times New Roman"/>
                <a:cs typeface="Times New Roman"/>
              </a:rPr>
              <a:t>n</a:t>
            </a:r>
            <a:r>
              <a:rPr sz="2800" i="1" spc="-160" dirty="0">
                <a:latin typeface="Times New Roman"/>
                <a:cs typeface="Times New Roman"/>
              </a:rPr>
              <a:t>o</a:t>
            </a:r>
            <a:r>
              <a:rPr sz="2800" i="1" spc="95" dirty="0">
                <a:latin typeface="Times New Roman"/>
                <a:cs typeface="Times New Roman"/>
              </a:rPr>
              <a:t>v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dirty="0">
                <a:latin typeface="Times New Roman"/>
                <a:cs typeface="Times New Roman"/>
              </a:rPr>
              <a:t>d</a:t>
            </a:r>
            <a:r>
              <a:rPr sz="2800" i="1" spc="525" dirty="0">
                <a:latin typeface="Times New Roman"/>
                <a:cs typeface="Times New Roman"/>
              </a:rPr>
              <a:t>a</a:t>
            </a:r>
            <a:r>
              <a:rPr sz="2800" i="1" spc="40" dirty="0">
                <a:latin typeface="Times New Roman"/>
                <a:cs typeface="Times New Roman"/>
              </a:rPr>
              <a:t>K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-10" dirty="0">
                <a:latin typeface="Times New Roman"/>
                <a:cs typeface="Times New Roman"/>
              </a:rPr>
              <a:t>l</a:t>
            </a:r>
            <a:r>
              <a:rPr sz="2800" i="1" spc="155" dirty="0">
                <a:latin typeface="Times New Roman"/>
                <a:cs typeface="Times New Roman"/>
              </a:rPr>
              <a:t>n</a:t>
            </a:r>
            <a:r>
              <a:rPr sz="2800" i="1" spc="-114" dirty="0">
                <a:latin typeface="Times New Roman"/>
                <a:cs typeface="Times New Roman"/>
              </a:rPr>
              <a:t>c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135" dirty="0">
                <a:latin typeface="Times New Roman"/>
                <a:cs typeface="Times New Roman"/>
              </a:rPr>
              <a:t>m</a:t>
            </a:r>
            <a:r>
              <a:rPr sz="2800" i="1" spc="540" dirty="0">
                <a:latin typeface="Times New Roman"/>
                <a:cs typeface="Times New Roman"/>
              </a:rPr>
              <a:t>a</a:t>
            </a:r>
            <a:r>
              <a:rPr sz="2800" i="1" dirty="0">
                <a:latin typeface="Times New Roman"/>
                <a:cs typeface="Times New Roman"/>
              </a:rPr>
              <a:t>p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-70" dirty="0">
                <a:latin typeface="Times New Roman"/>
                <a:cs typeface="Times New Roman"/>
              </a:rPr>
              <a:t>g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-55" dirty="0">
                <a:latin typeface="Times New Roman"/>
                <a:cs typeface="Times New Roman"/>
              </a:rPr>
              <a:t>s</a:t>
            </a:r>
            <a:r>
              <a:rPr sz="2800" i="1" spc="90" dirty="0">
                <a:latin typeface="Times New Roman"/>
                <a:cs typeface="Times New Roman"/>
              </a:rPr>
              <a:t>t</a:t>
            </a:r>
            <a:r>
              <a:rPr sz="2800" i="1" spc="540" dirty="0">
                <a:latin typeface="Times New Roman"/>
                <a:cs typeface="Times New Roman"/>
              </a:rPr>
              <a:t>a</a:t>
            </a:r>
            <a:r>
              <a:rPr sz="2800" i="1" spc="135" dirty="0">
                <a:latin typeface="Times New Roman"/>
                <a:cs typeface="Times New Roman"/>
              </a:rPr>
              <a:t>D</a:t>
            </a:r>
            <a:r>
              <a:rPr sz="2800" i="1" spc="-75" dirty="0">
                <a:latin typeface="Times New Roman"/>
                <a:cs typeface="Times New Roman"/>
              </a:rPr>
              <a:t>r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-105" dirty="0">
                <a:latin typeface="Times New Roman"/>
                <a:cs typeface="Times New Roman"/>
              </a:rPr>
              <a:t>b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155" dirty="0">
                <a:latin typeface="Times New Roman"/>
                <a:cs typeface="Times New Roman"/>
              </a:rPr>
              <a:t>ņ</a:t>
            </a:r>
            <a:r>
              <a:rPr sz="2800" i="1" spc="855" dirty="0">
                <a:latin typeface="Times New Roman"/>
                <a:cs typeface="Times New Roman"/>
              </a:rPr>
              <a:t>u</a:t>
            </a:r>
            <a:r>
              <a:rPr sz="2800" i="1" dirty="0">
                <a:latin typeface="Times New Roman"/>
                <a:cs typeface="Times New Roman"/>
              </a:rPr>
              <a:t>p</a:t>
            </a:r>
            <a:r>
              <a:rPr sz="2800" i="1" spc="155" dirty="0">
                <a:latin typeface="Times New Roman"/>
                <a:cs typeface="Times New Roman"/>
              </a:rPr>
              <a:t>u</a:t>
            </a:r>
            <a:r>
              <a:rPr sz="2800" i="1" spc="-5" dirty="0">
                <a:latin typeface="Times New Roman"/>
                <a:cs typeface="Times New Roman"/>
              </a:rPr>
              <a:t>r</a:t>
            </a:r>
            <a:r>
              <a:rPr sz="2800" i="1" spc="110" dirty="0">
                <a:latin typeface="Times New Roman"/>
                <a:cs typeface="Times New Roman"/>
              </a:rPr>
              <a:t>v</a:t>
            </a:r>
            <a:r>
              <a:rPr sz="2800" i="1" spc="1710" dirty="0">
                <a:latin typeface="Times New Roman"/>
                <a:cs typeface="Times New Roman"/>
              </a:rPr>
              <a:t>s</a:t>
            </a:r>
            <a:r>
              <a:rPr sz="2800" i="1" spc="109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05.0</a:t>
            </a:r>
            <a:r>
              <a:rPr sz="2800" i="1" spc="5" dirty="0">
                <a:latin typeface="Times New Roman"/>
                <a:cs typeface="Times New Roman"/>
              </a:rPr>
              <a:t>9</a:t>
            </a:r>
            <a:r>
              <a:rPr sz="2800" i="1" spc="-15" dirty="0">
                <a:latin typeface="Times New Roman"/>
                <a:cs typeface="Times New Roman"/>
              </a:rPr>
              <a:t>.</a:t>
            </a:r>
            <a:r>
              <a:rPr sz="2800" i="1" spc="5" dirty="0">
                <a:latin typeface="Times New Roman"/>
                <a:cs typeface="Times New Roman"/>
              </a:rPr>
              <a:t>2</a:t>
            </a:r>
            <a:r>
              <a:rPr sz="2800" i="1" dirty="0">
                <a:latin typeface="Times New Roman"/>
                <a:cs typeface="Times New Roman"/>
              </a:rPr>
              <a:t>01</a:t>
            </a:r>
            <a:r>
              <a:rPr sz="2800" i="1" spc="1400" dirty="0">
                <a:latin typeface="Times New Roman"/>
                <a:cs typeface="Times New Roman"/>
              </a:rPr>
              <a:t>8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" y="153666"/>
            <a:ext cx="10058400" cy="78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" y="2167266"/>
            <a:ext cx="9720590" cy="4845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2422" y="137748"/>
            <a:ext cx="7987030" cy="20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23800"/>
              </a:lnSpc>
            </a:pPr>
            <a:r>
              <a:rPr sz="4000" spc="130" dirty="0">
                <a:latin typeface="Times New Roman"/>
                <a:cs typeface="Times New Roman"/>
              </a:rPr>
              <a:t>C</a:t>
            </a:r>
            <a:r>
              <a:rPr sz="4000" spc="245" dirty="0">
                <a:latin typeface="Times New Roman"/>
                <a:cs typeface="Times New Roman"/>
              </a:rPr>
              <a:t>O</a:t>
            </a:r>
            <a:r>
              <a:rPr sz="3450" spc="1500" baseline="-31400" dirty="0">
                <a:latin typeface="Times New Roman"/>
                <a:cs typeface="Times New Roman"/>
              </a:rPr>
              <a:t>2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1115" dirty="0">
                <a:latin typeface="Times New Roman"/>
                <a:cs typeface="Times New Roman"/>
              </a:rPr>
              <a:t>s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175" dirty="0">
                <a:latin typeface="Times New Roman"/>
                <a:cs typeface="Times New Roman"/>
              </a:rPr>
              <a:t>o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220" dirty="0">
                <a:latin typeface="Times New Roman"/>
                <a:cs typeface="Times New Roman"/>
              </a:rPr>
              <a:t>g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04" dirty="0">
                <a:latin typeface="Times New Roman"/>
                <a:cs typeface="Times New Roman"/>
              </a:rPr>
              <a:t>b</a:t>
            </a:r>
            <a:r>
              <a:rPr sz="4000" spc="40" dirty="0">
                <a:latin typeface="Times New Roman"/>
                <a:cs typeface="Times New Roman"/>
              </a:rPr>
              <a:t>il</a:t>
            </a:r>
            <a:r>
              <a:rPr sz="4000" spc="135" dirty="0">
                <a:latin typeface="Times New Roman"/>
                <a:cs typeface="Times New Roman"/>
              </a:rPr>
              <a:t>s</a:t>
            </a:r>
            <a:r>
              <a:rPr sz="4000" spc="180" dirty="0">
                <a:latin typeface="Times New Roman"/>
                <a:cs typeface="Times New Roman"/>
              </a:rPr>
              <a:t>t</a:t>
            </a:r>
            <a:r>
              <a:rPr sz="4000" spc="185" dirty="0">
                <a:latin typeface="Times New Roman"/>
                <a:cs typeface="Times New Roman"/>
              </a:rPr>
              <a:t>o</a:t>
            </a:r>
            <a:r>
              <a:rPr sz="4000" spc="125" dirty="0">
                <a:latin typeface="Times New Roman"/>
                <a:cs typeface="Times New Roman"/>
              </a:rPr>
              <a:t>š</a:t>
            </a:r>
            <a:r>
              <a:rPr sz="4000" spc="2880" dirty="0">
                <a:latin typeface="Times New Roman"/>
                <a:cs typeface="Times New Roman"/>
              </a:rPr>
              <a:t>i</a:t>
            </a:r>
            <a:r>
              <a:rPr sz="4000" spc="25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I</a:t>
            </a:r>
            <a:r>
              <a:rPr sz="4000" spc="170" dirty="0">
                <a:latin typeface="Times New Roman"/>
                <a:cs typeface="Times New Roman"/>
              </a:rPr>
              <a:t>P</a:t>
            </a:r>
            <a:r>
              <a:rPr sz="4000" spc="130" dirty="0">
                <a:latin typeface="Times New Roman"/>
                <a:cs typeface="Times New Roman"/>
              </a:rPr>
              <a:t>C</a:t>
            </a:r>
            <a:r>
              <a:rPr sz="4000" spc="1130" dirty="0">
                <a:latin typeface="Times New Roman"/>
                <a:cs typeface="Times New Roman"/>
              </a:rPr>
              <a:t>C</a:t>
            </a:r>
            <a:r>
              <a:rPr sz="4000" dirty="0">
                <a:latin typeface="Times New Roman"/>
                <a:cs typeface="Times New Roman"/>
              </a:rPr>
              <a:t>2</a:t>
            </a:r>
            <a:r>
              <a:rPr sz="4000" spc="2005" dirty="0">
                <a:latin typeface="Times New Roman"/>
                <a:cs typeface="Times New Roman"/>
              </a:rPr>
              <a:t>0</a:t>
            </a:r>
            <a:r>
              <a:rPr sz="4000" spc="1000" dirty="0">
                <a:latin typeface="Times New Roman"/>
                <a:cs typeface="Times New Roman"/>
              </a:rPr>
              <a:t>6</a:t>
            </a:r>
            <a:r>
              <a:rPr sz="4000" spc="260" dirty="0">
                <a:latin typeface="Times New Roman"/>
                <a:cs typeface="Times New Roman"/>
              </a:rPr>
              <a:t>v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425" dirty="0">
                <a:latin typeface="Times New Roman"/>
                <a:cs typeface="Times New Roman"/>
              </a:rPr>
              <a:t>d</a:t>
            </a:r>
            <a:r>
              <a:rPr sz="4000" spc="45" dirty="0">
                <a:latin typeface="Times New Roman"/>
                <a:cs typeface="Times New Roman"/>
              </a:rPr>
              <a:t>l</a:t>
            </a:r>
            <a:r>
              <a:rPr sz="4000" spc="25" dirty="0">
                <a:latin typeface="Times New Roman"/>
                <a:cs typeface="Times New Roman"/>
              </a:rPr>
              <a:t>ī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r>
              <a:rPr sz="4000" spc="-475" dirty="0">
                <a:latin typeface="Times New Roman"/>
                <a:cs typeface="Times New Roman"/>
              </a:rPr>
              <a:t> 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1315" dirty="0">
                <a:latin typeface="Times New Roman"/>
                <a:cs typeface="Times New Roman"/>
              </a:rPr>
              <a:t>n</a:t>
            </a:r>
            <a:r>
              <a:rPr sz="4000" spc="-30" dirty="0">
                <a:latin typeface="Times New Roman"/>
                <a:cs typeface="Times New Roman"/>
              </a:rPr>
              <a:t>R</a:t>
            </a:r>
            <a:r>
              <a:rPr sz="4000" spc="-40" dirty="0">
                <a:latin typeface="Times New Roman"/>
                <a:cs typeface="Times New Roman"/>
              </a:rPr>
              <a:t>E</a:t>
            </a:r>
            <a:r>
              <a:rPr sz="4000" spc="135" dirty="0">
                <a:latin typeface="Times New Roman"/>
                <a:cs typeface="Times New Roman"/>
              </a:rPr>
              <a:t>s</a:t>
            </a:r>
            <a:r>
              <a:rPr sz="4000" spc="180" dirty="0">
                <a:latin typeface="Times New Roman"/>
                <a:cs typeface="Times New Roman"/>
              </a:rPr>
              <a:t>t</a:t>
            </a:r>
            <a:r>
              <a:rPr sz="4000" spc="185" dirty="0">
                <a:latin typeface="Times New Roman"/>
                <a:cs typeface="Times New Roman"/>
              </a:rPr>
              <a:t>o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2220" dirty="0">
                <a:latin typeface="Times New Roman"/>
                <a:cs typeface="Times New Roman"/>
              </a:rPr>
              <a:t>e</a:t>
            </a:r>
            <a:r>
              <a:rPr sz="4000" spc="1250" dirty="0">
                <a:latin typeface="Times New Roman"/>
                <a:cs typeface="Times New Roman"/>
              </a:rPr>
              <a:t> </a:t>
            </a:r>
            <a:r>
              <a:rPr sz="4000" spc="405" dirty="0">
                <a:latin typeface="Times New Roman"/>
                <a:cs typeface="Times New Roman"/>
              </a:rPr>
              <a:t>p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220" dirty="0">
                <a:latin typeface="Times New Roman"/>
                <a:cs typeface="Times New Roman"/>
              </a:rPr>
              <a:t>a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5" dirty="0">
                <a:latin typeface="Times New Roman"/>
                <a:cs typeface="Times New Roman"/>
              </a:rPr>
              <a:t>z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40" dirty="0">
                <a:latin typeface="Times New Roman"/>
                <a:cs typeface="Times New Roman"/>
              </a:rPr>
              <a:t>l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9136" y="3757742"/>
            <a:ext cx="1221740" cy="1809750"/>
          </a:xfrm>
          <a:custGeom>
            <a:avLst/>
            <a:gdLst/>
            <a:ahLst/>
            <a:cxnLst/>
            <a:rect l="l" t="t" r="r" b="b"/>
            <a:pathLst>
              <a:path w="1221739" h="1809750">
                <a:moveTo>
                  <a:pt x="1066548" y="26222"/>
                </a:moveTo>
                <a:lnTo>
                  <a:pt x="1126878" y="71540"/>
                </a:lnTo>
                <a:lnTo>
                  <a:pt x="1151445" y="101535"/>
                </a:lnTo>
                <a:lnTo>
                  <a:pt x="1172295" y="136099"/>
                </a:lnTo>
                <a:lnTo>
                  <a:pt x="1189443" y="174986"/>
                </a:lnTo>
                <a:lnTo>
                  <a:pt x="1202899" y="217956"/>
                </a:lnTo>
                <a:lnTo>
                  <a:pt x="1212676" y="264764"/>
                </a:lnTo>
                <a:lnTo>
                  <a:pt x="1218788" y="315168"/>
                </a:lnTo>
                <a:lnTo>
                  <a:pt x="1221246" y="368925"/>
                </a:lnTo>
                <a:lnTo>
                  <a:pt x="1220062" y="425792"/>
                </a:lnTo>
                <a:lnTo>
                  <a:pt x="1215249" y="485526"/>
                </a:lnTo>
                <a:lnTo>
                  <a:pt x="1206819" y="547884"/>
                </a:lnTo>
                <a:lnTo>
                  <a:pt x="1194786" y="612624"/>
                </a:lnTo>
                <a:lnTo>
                  <a:pt x="1179160" y="679502"/>
                </a:lnTo>
                <a:lnTo>
                  <a:pt x="1159955" y="748275"/>
                </a:lnTo>
                <a:lnTo>
                  <a:pt x="1137183" y="818701"/>
                </a:lnTo>
                <a:lnTo>
                  <a:pt x="1110857" y="890537"/>
                </a:lnTo>
                <a:lnTo>
                  <a:pt x="1080988" y="963539"/>
                </a:lnTo>
                <a:lnTo>
                  <a:pt x="1047589" y="1037465"/>
                </a:lnTo>
                <a:lnTo>
                  <a:pt x="1010672" y="1112072"/>
                </a:lnTo>
                <a:lnTo>
                  <a:pt x="971013" y="1185170"/>
                </a:lnTo>
                <a:lnTo>
                  <a:pt x="929887" y="1255012"/>
                </a:lnTo>
                <a:lnTo>
                  <a:pt x="887481" y="1321448"/>
                </a:lnTo>
                <a:lnTo>
                  <a:pt x="843988" y="1384328"/>
                </a:lnTo>
                <a:lnTo>
                  <a:pt x="799595" y="1443501"/>
                </a:lnTo>
                <a:lnTo>
                  <a:pt x="754492" y="1498816"/>
                </a:lnTo>
                <a:lnTo>
                  <a:pt x="708869" y="1550123"/>
                </a:lnTo>
                <a:lnTo>
                  <a:pt x="662916" y="1597272"/>
                </a:lnTo>
                <a:lnTo>
                  <a:pt x="616822" y="1640111"/>
                </a:lnTo>
                <a:lnTo>
                  <a:pt x="570777" y="1678491"/>
                </a:lnTo>
                <a:lnTo>
                  <a:pt x="524969" y="1712261"/>
                </a:lnTo>
                <a:lnTo>
                  <a:pt x="479590" y="1741270"/>
                </a:lnTo>
                <a:lnTo>
                  <a:pt x="434828" y="1765369"/>
                </a:lnTo>
                <a:lnTo>
                  <a:pt x="390872" y="1784406"/>
                </a:lnTo>
                <a:lnTo>
                  <a:pt x="347913" y="1798230"/>
                </a:lnTo>
                <a:lnTo>
                  <a:pt x="306140" y="1806693"/>
                </a:lnTo>
                <a:lnTo>
                  <a:pt x="265742" y="1809642"/>
                </a:lnTo>
                <a:lnTo>
                  <a:pt x="226909" y="1806928"/>
                </a:lnTo>
                <a:lnTo>
                  <a:pt x="154697" y="1783906"/>
                </a:lnTo>
                <a:lnTo>
                  <a:pt x="94367" y="1738243"/>
                </a:lnTo>
                <a:lnTo>
                  <a:pt x="69800" y="1708104"/>
                </a:lnTo>
                <a:lnTo>
                  <a:pt x="48950" y="1673416"/>
                </a:lnTo>
                <a:lnTo>
                  <a:pt x="31802" y="1634423"/>
                </a:lnTo>
                <a:lnTo>
                  <a:pt x="18346" y="1591367"/>
                </a:lnTo>
                <a:lnTo>
                  <a:pt x="8569" y="1544492"/>
                </a:lnTo>
                <a:lnTo>
                  <a:pt x="2457" y="1494041"/>
                </a:lnTo>
                <a:lnTo>
                  <a:pt x="0" y="1440255"/>
                </a:lnTo>
                <a:lnTo>
                  <a:pt x="1183" y="1383379"/>
                </a:lnTo>
                <a:lnTo>
                  <a:pt x="5996" y="1323655"/>
                </a:lnTo>
                <a:lnTo>
                  <a:pt x="14426" y="1261326"/>
                </a:lnTo>
                <a:lnTo>
                  <a:pt x="26459" y="1196635"/>
                </a:lnTo>
                <a:lnTo>
                  <a:pt x="42085" y="1129825"/>
                </a:lnTo>
                <a:lnTo>
                  <a:pt x="61290" y="1061138"/>
                </a:lnTo>
                <a:lnTo>
                  <a:pt x="84062" y="990818"/>
                </a:lnTo>
                <a:lnTo>
                  <a:pt x="110388" y="919108"/>
                </a:lnTo>
                <a:lnTo>
                  <a:pt x="140257" y="846250"/>
                </a:lnTo>
                <a:lnTo>
                  <a:pt x="173656" y="772487"/>
                </a:lnTo>
                <a:lnTo>
                  <a:pt x="210573" y="698062"/>
                </a:lnTo>
                <a:lnTo>
                  <a:pt x="250232" y="624783"/>
                </a:lnTo>
                <a:lnTo>
                  <a:pt x="291358" y="554778"/>
                </a:lnTo>
                <a:lnTo>
                  <a:pt x="333764" y="488198"/>
                </a:lnTo>
                <a:lnTo>
                  <a:pt x="377257" y="425194"/>
                </a:lnTo>
                <a:lnTo>
                  <a:pt x="421650" y="365916"/>
                </a:lnTo>
                <a:lnTo>
                  <a:pt x="466753" y="310515"/>
                </a:lnTo>
                <a:lnTo>
                  <a:pt x="512376" y="259140"/>
                </a:lnTo>
                <a:lnTo>
                  <a:pt x="558329" y="211943"/>
                </a:lnTo>
                <a:lnTo>
                  <a:pt x="604423" y="169075"/>
                </a:lnTo>
                <a:lnTo>
                  <a:pt x="650468" y="130685"/>
                </a:lnTo>
                <a:lnTo>
                  <a:pt x="696276" y="96924"/>
                </a:lnTo>
                <a:lnTo>
                  <a:pt x="741655" y="67943"/>
                </a:lnTo>
                <a:lnTo>
                  <a:pt x="786417" y="43892"/>
                </a:lnTo>
                <a:lnTo>
                  <a:pt x="830373" y="24921"/>
                </a:lnTo>
                <a:lnTo>
                  <a:pt x="873332" y="11182"/>
                </a:lnTo>
                <a:lnTo>
                  <a:pt x="915105" y="2825"/>
                </a:lnTo>
                <a:lnTo>
                  <a:pt x="955503" y="0"/>
                </a:lnTo>
                <a:lnTo>
                  <a:pt x="994336" y="2857"/>
                </a:lnTo>
                <a:lnTo>
                  <a:pt x="1031414" y="11548"/>
                </a:lnTo>
                <a:lnTo>
                  <a:pt x="1066548" y="26222"/>
                </a:lnTo>
                <a:close/>
              </a:path>
            </a:pathLst>
          </a:custGeom>
          <a:ln w="38097">
            <a:solidFill>
              <a:srgbClr val="00A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5635" y="3575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A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3883" y="5748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A5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" y="2238363"/>
            <a:ext cx="9720590" cy="4702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2261" y="137748"/>
            <a:ext cx="8009255" cy="20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3800"/>
              </a:lnSpc>
            </a:pPr>
            <a:r>
              <a:rPr sz="4000" spc="130" dirty="0">
                <a:latin typeface="Times New Roman"/>
                <a:cs typeface="Times New Roman"/>
              </a:rPr>
              <a:t>C</a:t>
            </a:r>
            <a:r>
              <a:rPr sz="4000" spc="425" dirty="0">
                <a:latin typeface="Times New Roman"/>
                <a:cs typeface="Times New Roman"/>
              </a:rPr>
              <a:t>H</a:t>
            </a:r>
            <a:r>
              <a:rPr sz="3450" spc="1500" baseline="-31400" dirty="0">
                <a:latin typeface="Times New Roman"/>
                <a:cs typeface="Times New Roman"/>
              </a:rPr>
              <a:t>4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-195" dirty="0">
                <a:latin typeface="Times New Roman"/>
                <a:cs typeface="Times New Roman"/>
              </a:rPr>
              <a:t>j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320" dirty="0">
                <a:latin typeface="Times New Roman"/>
                <a:cs typeface="Times New Roman"/>
              </a:rPr>
              <a:t>n</a:t>
            </a:r>
            <a:r>
              <a:rPr sz="4000" spc="1175" dirty="0">
                <a:latin typeface="Times New Roman"/>
                <a:cs typeface="Times New Roman"/>
              </a:rPr>
              <a:t>o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220" dirty="0">
                <a:latin typeface="Times New Roman"/>
                <a:cs typeface="Times New Roman"/>
              </a:rPr>
              <a:t>g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04" dirty="0">
                <a:latin typeface="Times New Roman"/>
                <a:cs typeface="Times New Roman"/>
              </a:rPr>
              <a:t>b</a:t>
            </a:r>
            <a:r>
              <a:rPr sz="4000" spc="40" dirty="0">
                <a:latin typeface="Times New Roman"/>
                <a:cs typeface="Times New Roman"/>
              </a:rPr>
              <a:t>il</a:t>
            </a:r>
            <a:r>
              <a:rPr sz="4000" spc="135" dirty="0">
                <a:latin typeface="Times New Roman"/>
                <a:cs typeface="Times New Roman"/>
              </a:rPr>
              <a:t>s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125" dirty="0">
                <a:latin typeface="Times New Roman"/>
                <a:cs typeface="Times New Roman"/>
              </a:rPr>
              <a:t>š</a:t>
            </a:r>
            <a:r>
              <a:rPr sz="4000" spc="2880" dirty="0">
                <a:latin typeface="Times New Roman"/>
                <a:cs typeface="Times New Roman"/>
              </a:rPr>
              <a:t>i</a:t>
            </a:r>
            <a:r>
              <a:rPr sz="4000" spc="25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I</a:t>
            </a:r>
            <a:r>
              <a:rPr sz="4000" spc="170" dirty="0">
                <a:latin typeface="Times New Roman"/>
                <a:cs typeface="Times New Roman"/>
              </a:rPr>
              <a:t>P</a:t>
            </a:r>
            <a:r>
              <a:rPr sz="4000" spc="130" dirty="0">
                <a:latin typeface="Times New Roman"/>
                <a:cs typeface="Times New Roman"/>
              </a:rPr>
              <a:t>C</a:t>
            </a:r>
            <a:r>
              <a:rPr sz="4000" spc="1130" dirty="0">
                <a:latin typeface="Times New Roman"/>
                <a:cs typeface="Times New Roman"/>
              </a:rPr>
              <a:t>C</a:t>
            </a:r>
            <a:r>
              <a:rPr sz="4000" dirty="0">
                <a:latin typeface="Times New Roman"/>
                <a:cs typeface="Times New Roman"/>
              </a:rPr>
              <a:t>2</a:t>
            </a:r>
            <a:r>
              <a:rPr sz="4000" spc="2005" dirty="0">
                <a:latin typeface="Times New Roman"/>
                <a:cs typeface="Times New Roman"/>
              </a:rPr>
              <a:t>0</a:t>
            </a:r>
            <a:r>
              <a:rPr sz="4000" spc="1000" dirty="0">
                <a:latin typeface="Times New Roman"/>
                <a:cs typeface="Times New Roman"/>
              </a:rPr>
              <a:t>6</a:t>
            </a:r>
            <a:r>
              <a:rPr sz="4000" spc="260" dirty="0">
                <a:latin typeface="Times New Roman"/>
                <a:cs typeface="Times New Roman"/>
              </a:rPr>
              <a:t>v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425" dirty="0">
                <a:latin typeface="Times New Roman"/>
                <a:cs typeface="Times New Roman"/>
              </a:rPr>
              <a:t>d</a:t>
            </a:r>
            <a:r>
              <a:rPr sz="4000" spc="45" dirty="0">
                <a:latin typeface="Times New Roman"/>
                <a:cs typeface="Times New Roman"/>
              </a:rPr>
              <a:t>l</a:t>
            </a:r>
            <a:r>
              <a:rPr sz="4000" spc="25" dirty="0">
                <a:latin typeface="Times New Roman"/>
                <a:cs typeface="Times New Roman"/>
              </a:rPr>
              <a:t>ī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r>
              <a:rPr sz="4000" spc="-475" dirty="0">
                <a:latin typeface="Times New Roman"/>
                <a:cs typeface="Times New Roman"/>
              </a:rPr>
              <a:t> 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1315" dirty="0">
                <a:latin typeface="Times New Roman"/>
                <a:cs typeface="Times New Roman"/>
              </a:rPr>
              <a:t>n</a:t>
            </a:r>
            <a:r>
              <a:rPr sz="4000" spc="-30" dirty="0">
                <a:latin typeface="Times New Roman"/>
                <a:cs typeface="Times New Roman"/>
              </a:rPr>
              <a:t>R</a:t>
            </a:r>
            <a:r>
              <a:rPr sz="4000" spc="-40" dirty="0">
                <a:latin typeface="Times New Roman"/>
                <a:cs typeface="Times New Roman"/>
              </a:rPr>
              <a:t>E</a:t>
            </a:r>
            <a:r>
              <a:rPr sz="4000" spc="135" dirty="0">
                <a:latin typeface="Times New Roman"/>
                <a:cs typeface="Times New Roman"/>
              </a:rPr>
              <a:t>s</a:t>
            </a:r>
            <a:r>
              <a:rPr sz="4000" spc="180" dirty="0">
                <a:latin typeface="Times New Roman"/>
                <a:cs typeface="Times New Roman"/>
              </a:rPr>
              <a:t>t</a:t>
            </a:r>
            <a:r>
              <a:rPr sz="4000" spc="185" dirty="0">
                <a:latin typeface="Times New Roman"/>
                <a:cs typeface="Times New Roman"/>
              </a:rPr>
              <a:t>o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2220" dirty="0">
                <a:latin typeface="Times New Roman"/>
                <a:cs typeface="Times New Roman"/>
              </a:rPr>
              <a:t>e</a:t>
            </a:r>
            <a:r>
              <a:rPr sz="4000" spc="1250" dirty="0">
                <a:latin typeface="Times New Roman"/>
                <a:cs typeface="Times New Roman"/>
              </a:rPr>
              <a:t> </a:t>
            </a:r>
            <a:r>
              <a:rPr sz="4000" spc="405" dirty="0">
                <a:latin typeface="Times New Roman"/>
                <a:cs typeface="Times New Roman"/>
              </a:rPr>
              <a:t>p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220" dirty="0">
                <a:latin typeface="Times New Roman"/>
                <a:cs typeface="Times New Roman"/>
              </a:rPr>
              <a:t>a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5" dirty="0">
                <a:latin typeface="Times New Roman"/>
                <a:cs typeface="Times New Roman"/>
              </a:rPr>
              <a:t>z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40" dirty="0">
                <a:latin typeface="Times New Roman"/>
                <a:cs typeface="Times New Roman"/>
              </a:rPr>
              <a:t>l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397" y="3998719"/>
            <a:ext cx="1545590" cy="1544320"/>
          </a:xfrm>
          <a:custGeom>
            <a:avLst/>
            <a:gdLst/>
            <a:ahLst/>
            <a:cxnLst/>
            <a:rect l="l" t="t" r="r" b="b"/>
            <a:pathLst>
              <a:path w="1545589" h="1544320">
                <a:moveTo>
                  <a:pt x="1473058" y="72275"/>
                </a:moveTo>
                <a:lnTo>
                  <a:pt x="1516877" y="133877"/>
                </a:lnTo>
                <a:lnTo>
                  <a:pt x="1531204" y="169966"/>
                </a:lnTo>
                <a:lnTo>
                  <a:pt x="1540594" y="209274"/>
                </a:lnTo>
                <a:lnTo>
                  <a:pt x="1545134" y="251573"/>
                </a:lnTo>
                <a:lnTo>
                  <a:pt x="1544911" y="296635"/>
                </a:lnTo>
                <a:lnTo>
                  <a:pt x="1540013" y="344231"/>
                </a:lnTo>
                <a:lnTo>
                  <a:pt x="1530528" y="394133"/>
                </a:lnTo>
                <a:lnTo>
                  <a:pt x="1516543" y="446111"/>
                </a:lnTo>
                <a:lnTo>
                  <a:pt x="1498146" y="499937"/>
                </a:lnTo>
                <a:lnTo>
                  <a:pt x="1475425" y="555382"/>
                </a:lnTo>
                <a:lnTo>
                  <a:pt x="1448467" y="612218"/>
                </a:lnTo>
                <a:lnTo>
                  <a:pt x="1417360" y="670216"/>
                </a:lnTo>
                <a:lnTo>
                  <a:pt x="1382192" y="729148"/>
                </a:lnTo>
                <a:lnTo>
                  <a:pt x="1343049" y="788785"/>
                </a:lnTo>
                <a:lnTo>
                  <a:pt x="1300021" y="848898"/>
                </a:lnTo>
                <a:lnTo>
                  <a:pt x="1253193" y="909258"/>
                </a:lnTo>
                <a:lnTo>
                  <a:pt x="1202655" y="969638"/>
                </a:lnTo>
                <a:lnTo>
                  <a:pt x="1148494" y="1029807"/>
                </a:lnTo>
                <a:lnTo>
                  <a:pt x="1090796" y="1089539"/>
                </a:lnTo>
                <a:lnTo>
                  <a:pt x="1030883" y="1147407"/>
                </a:lnTo>
                <a:lnTo>
                  <a:pt x="970550" y="1201704"/>
                </a:lnTo>
                <a:lnTo>
                  <a:pt x="910025" y="1252346"/>
                </a:lnTo>
                <a:lnTo>
                  <a:pt x="849535" y="1299248"/>
                </a:lnTo>
                <a:lnTo>
                  <a:pt x="789308" y="1342324"/>
                </a:lnTo>
                <a:lnTo>
                  <a:pt x="729572" y="1381491"/>
                </a:lnTo>
                <a:lnTo>
                  <a:pt x="670554" y="1416662"/>
                </a:lnTo>
                <a:lnTo>
                  <a:pt x="612482" y="1447755"/>
                </a:lnTo>
                <a:lnTo>
                  <a:pt x="555583" y="1474683"/>
                </a:lnTo>
                <a:lnTo>
                  <a:pt x="500086" y="1497362"/>
                </a:lnTo>
                <a:lnTo>
                  <a:pt x="446217" y="1515707"/>
                </a:lnTo>
                <a:lnTo>
                  <a:pt x="394204" y="1529633"/>
                </a:lnTo>
                <a:lnTo>
                  <a:pt x="344276" y="1539057"/>
                </a:lnTo>
                <a:lnTo>
                  <a:pt x="296659" y="1543891"/>
                </a:lnTo>
                <a:lnTo>
                  <a:pt x="251582" y="1544053"/>
                </a:lnTo>
                <a:lnTo>
                  <a:pt x="209272" y="1539458"/>
                </a:lnTo>
                <a:lnTo>
                  <a:pt x="169956" y="1530019"/>
                </a:lnTo>
                <a:lnTo>
                  <a:pt x="133862" y="1515653"/>
                </a:lnTo>
                <a:lnTo>
                  <a:pt x="72252" y="1471800"/>
                </a:lnTo>
                <a:lnTo>
                  <a:pt x="28399" y="1410193"/>
                </a:lnTo>
                <a:lnTo>
                  <a:pt x="14034" y="1374101"/>
                </a:lnTo>
                <a:lnTo>
                  <a:pt x="4595" y="1334786"/>
                </a:lnTo>
                <a:lnTo>
                  <a:pt x="0" y="1292476"/>
                </a:lnTo>
                <a:lnTo>
                  <a:pt x="162" y="1247399"/>
                </a:lnTo>
                <a:lnTo>
                  <a:pt x="4997" y="1199783"/>
                </a:lnTo>
                <a:lnTo>
                  <a:pt x="14420" y="1149855"/>
                </a:lnTo>
                <a:lnTo>
                  <a:pt x="28347" y="1097843"/>
                </a:lnTo>
                <a:lnTo>
                  <a:pt x="46692" y="1043974"/>
                </a:lnTo>
                <a:lnTo>
                  <a:pt x="69372" y="988477"/>
                </a:lnTo>
                <a:lnTo>
                  <a:pt x="96301" y="931578"/>
                </a:lnTo>
                <a:lnTo>
                  <a:pt x="127394" y="873507"/>
                </a:lnTo>
                <a:lnTo>
                  <a:pt x="162566" y="814489"/>
                </a:lnTo>
                <a:lnTo>
                  <a:pt x="201734" y="754754"/>
                </a:lnTo>
                <a:lnTo>
                  <a:pt x="244811" y="694528"/>
                </a:lnTo>
                <a:lnTo>
                  <a:pt x="291714" y="634039"/>
                </a:lnTo>
                <a:lnTo>
                  <a:pt x="342357" y="573516"/>
                </a:lnTo>
                <a:lnTo>
                  <a:pt x="396656" y="513185"/>
                </a:lnTo>
                <a:lnTo>
                  <a:pt x="454526" y="453275"/>
                </a:lnTo>
                <a:lnTo>
                  <a:pt x="514258" y="395586"/>
                </a:lnTo>
                <a:lnTo>
                  <a:pt x="574428" y="341451"/>
                </a:lnTo>
                <a:lnTo>
                  <a:pt x="634810" y="290954"/>
                </a:lnTo>
                <a:lnTo>
                  <a:pt x="695176" y="244181"/>
                </a:lnTo>
                <a:lnTo>
                  <a:pt x="755297" y="201218"/>
                </a:lnTo>
                <a:lnTo>
                  <a:pt x="814947" y="162151"/>
                </a:lnTo>
                <a:lnTo>
                  <a:pt x="873898" y="127065"/>
                </a:lnTo>
                <a:lnTo>
                  <a:pt x="931923" y="96046"/>
                </a:lnTo>
                <a:lnTo>
                  <a:pt x="988792" y="69180"/>
                </a:lnTo>
                <a:lnTo>
                  <a:pt x="1044280" y="46553"/>
                </a:lnTo>
                <a:lnTo>
                  <a:pt x="1098158" y="28251"/>
                </a:lnTo>
                <a:lnTo>
                  <a:pt x="1150198" y="14358"/>
                </a:lnTo>
                <a:lnTo>
                  <a:pt x="1200174" y="4962"/>
                </a:lnTo>
                <a:lnTo>
                  <a:pt x="1247856" y="147"/>
                </a:lnTo>
                <a:lnTo>
                  <a:pt x="1293019" y="0"/>
                </a:lnTo>
                <a:lnTo>
                  <a:pt x="1335433" y="4605"/>
                </a:lnTo>
                <a:lnTo>
                  <a:pt x="1374872" y="14050"/>
                </a:lnTo>
                <a:lnTo>
                  <a:pt x="1411107" y="28419"/>
                </a:lnTo>
                <a:lnTo>
                  <a:pt x="1443912" y="47799"/>
                </a:lnTo>
                <a:lnTo>
                  <a:pt x="1473058" y="72275"/>
                </a:lnTo>
                <a:close/>
              </a:path>
            </a:pathLst>
          </a:custGeom>
          <a:ln w="38097">
            <a:solidFill>
              <a:srgbClr val="ED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1689" y="37522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ED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7154" y="57892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ED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804" y="6617330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804" y="6204588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804" y="579183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804" y="538035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804" y="4967600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804" y="4554858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804" y="414210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804" y="372934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804" y="331661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804" y="290385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804" y="2491094"/>
            <a:ext cx="8307070" cy="0"/>
          </a:xfrm>
          <a:custGeom>
            <a:avLst/>
            <a:gdLst/>
            <a:ahLst/>
            <a:cxnLst/>
            <a:rect l="l" t="t" r="r" b="b"/>
            <a:pathLst>
              <a:path w="8307070">
                <a:moveTo>
                  <a:pt x="0" y="0"/>
                </a:moveTo>
                <a:lnTo>
                  <a:pt x="830705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8406" y="2491095"/>
            <a:ext cx="0" cy="4180840"/>
          </a:xfrm>
          <a:custGeom>
            <a:avLst/>
            <a:gdLst/>
            <a:ahLst/>
            <a:cxnLst/>
            <a:rect l="l" t="t" r="r" b="b"/>
            <a:pathLst>
              <a:path h="4180840">
                <a:moveTo>
                  <a:pt x="0" y="0"/>
                </a:moveTo>
                <a:lnTo>
                  <a:pt x="0" y="418085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7694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69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6245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553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480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535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462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6393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320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24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17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231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159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085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8405" y="2826374"/>
            <a:ext cx="8252459" cy="2593975"/>
          </a:xfrm>
          <a:custGeom>
            <a:avLst/>
            <a:gdLst/>
            <a:ahLst/>
            <a:cxnLst/>
            <a:rect l="l" t="t" r="r" b="b"/>
            <a:pathLst>
              <a:path w="8252459" h="2593975">
                <a:moveTo>
                  <a:pt x="0" y="923300"/>
                </a:moveTo>
                <a:lnTo>
                  <a:pt x="589288" y="0"/>
                </a:lnTo>
                <a:lnTo>
                  <a:pt x="1178564" y="2593354"/>
                </a:lnTo>
                <a:lnTo>
                  <a:pt x="1767839" y="2357134"/>
                </a:lnTo>
                <a:lnTo>
                  <a:pt x="2357134" y="2317760"/>
                </a:lnTo>
                <a:lnTo>
                  <a:pt x="2946403" y="1727210"/>
                </a:lnTo>
                <a:lnTo>
                  <a:pt x="3536953" y="2006614"/>
                </a:lnTo>
                <a:lnTo>
                  <a:pt x="4126223" y="1652290"/>
                </a:lnTo>
                <a:lnTo>
                  <a:pt x="4715524" y="1276349"/>
                </a:lnTo>
                <a:lnTo>
                  <a:pt x="5304793" y="1808494"/>
                </a:lnTo>
                <a:lnTo>
                  <a:pt x="5894063" y="1217950"/>
                </a:lnTo>
                <a:lnTo>
                  <a:pt x="6483364" y="1007120"/>
                </a:lnTo>
                <a:lnTo>
                  <a:pt x="7073914" y="454670"/>
                </a:lnTo>
                <a:lnTo>
                  <a:pt x="7663183" y="491489"/>
                </a:lnTo>
                <a:lnTo>
                  <a:pt x="8252453" y="995690"/>
                </a:lnTo>
              </a:path>
            </a:pathLst>
          </a:custGeom>
          <a:ln w="35939">
            <a:solidFill>
              <a:srgbClr val="004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8405" y="3371205"/>
            <a:ext cx="8252459" cy="2582545"/>
          </a:xfrm>
          <a:custGeom>
            <a:avLst/>
            <a:gdLst/>
            <a:ahLst/>
            <a:cxnLst/>
            <a:rect l="l" t="t" r="r" b="b"/>
            <a:pathLst>
              <a:path w="8252459" h="2582545">
                <a:moveTo>
                  <a:pt x="0" y="929639"/>
                </a:moveTo>
                <a:lnTo>
                  <a:pt x="589288" y="0"/>
                </a:lnTo>
                <a:lnTo>
                  <a:pt x="1178564" y="2581924"/>
                </a:lnTo>
                <a:lnTo>
                  <a:pt x="1767839" y="2334274"/>
                </a:lnTo>
                <a:lnTo>
                  <a:pt x="2357134" y="2282196"/>
                </a:lnTo>
                <a:lnTo>
                  <a:pt x="2946403" y="1680216"/>
                </a:lnTo>
                <a:lnTo>
                  <a:pt x="3536953" y="1946916"/>
                </a:lnTo>
                <a:lnTo>
                  <a:pt x="4126223" y="1581156"/>
                </a:lnTo>
                <a:lnTo>
                  <a:pt x="4715524" y="1192536"/>
                </a:lnTo>
                <a:lnTo>
                  <a:pt x="5304793" y="1713244"/>
                </a:lnTo>
                <a:lnTo>
                  <a:pt x="5894063" y="1109990"/>
                </a:lnTo>
                <a:lnTo>
                  <a:pt x="6483364" y="887729"/>
                </a:lnTo>
                <a:lnTo>
                  <a:pt x="7073914" y="323849"/>
                </a:lnTo>
                <a:lnTo>
                  <a:pt x="7663183" y="347990"/>
                </a:lnTo>
                <a:lnTo>
                  <a:pt x="8252453" y="840760"/>
                </a:lnTo>
              </a:path>
            </a:pathLst>
          </a:custGeom>
          <a:ln w="35939">
            <a:solidFill>
              <a:srgbClr val="FF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53599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42887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33438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2715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11991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1279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0556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9833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69121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8398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48948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8225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7513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16789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06066" y="6701158"/>
            <a:ext cx="203200" cy="400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5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48555" y="184214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298" y="0"/>
                </a:lnTo>
              </a:path>
            </a:pathLst>
          </a:custGeom>
          <a:ln w="35939">
            <a:solidFill>
              <a:srgbClr val="004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48555" y="211137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298" y="0"/>
                </a:lnTo>
              </a:path>
            </a:pathLst>
          </a:custGeom>
          <a:ln w="35939">
            <a:solidFill>
              <a:srgbClr val="FF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6440" y="1731960"/>
            <a:ext cx="6914515" cy="500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4860">
              <a:lnSpc>
                <a:spcPct val="100000"/>
              </a:lnSpc>
            </a:pPr>
            <a:r>
              <a:rPr sz="1600" spc="5" dirty="0">
                <a:latin typeface="Liberation Serif"/>
                <a:cs typeface="Liberation Serif"/>
              </a:rPr>
              <a:t>S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dirty="0">
                <a:latin typeface="Liberation Serif"/>
                <a:cs typeface="Liberation Serif"/>
              </a:rPr>
              <a:t>G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Liberation Serif"/>
                <a:cs typeface="Liberation Serif"/>
              </a:rPr>
              <a:t>e</a:t>
            </a:r>
            <a:r>
              <a:rPr sz="1600" spc="-60" dirty="0">
                <a:latin typeface="Liberation Serif"/>
                <a:cs typeface="Liberation Serif"/>
              </a:rPr>
              <a:t>m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-5" dirty="0">
                <a:latin typeface="Liberation Serif"/>
                <a:cs typeface="Liberation Serif"/>
              </a:rPr>
              <a:t>ij</a:t>
            </a:r>
            <a:r>
              <a:rPr sz="1600" dirty="0">
                <a:latin typeface="Liberation Serif"/>
                <a:cs typeface="Liberation Serif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Liberation Serif"/>
                <a:cs typeface="Liberation Serif"/>
              </a:rPr>
              <a:t>a</a:t>
            </a:r>
            <a:r>
              <a:rPr sz="1600" spc="15" dirty="0">
                <a:latin typeface="Liberation Serif"/>
                <a:cs typeface="Liberation Serif"/>
              </a:rPr>
              <a:t>p</a:t>
            </a:r>
            <a:r>
              <a:rPr sz="1600" spc="-5" dirty="0">
                <a:latin typeface="Liberation Serif"/>
                <a:cs typeface="Liberation Serif"/>
              </a:rPr>
              <a:t>r</a:t>
            </a:r>
            <a:r>
              <a:rPr sz="1600" spc="-50" dirty="0">
                <a:latin typeface="Liberation Serif"/>
                <a:cs typeface="Liberation Serif"/>
              </a:rPr>
              <a:t>ē</a:t>
            </a:r>
            <a:r>
              <a:rPr sz="1600" spc="25" dirty="0">
                <a:latin typeface="Liberation Serif"/>
                <a:cs typeface="Liberation Serif"/>
              </a:rPr>
              <a:t>ķ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15" dirty="0">
                <a:latin typeface="Liberation Serif"/>
                <a:cs typeface="Liberation Serif"/>
              </a:rPr>
              <a:t>n</a:t>
            </a:r>
            <a:r>
              <a:rPr sz="1600" dirty="0">
                <a:latin typeface="Liberation Serif"/>
                <a:cs typeface="Liberation Serif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Liberation Serif"/>
                <a:cs typeface="Liberation Serif"/>
              </a:rPr>
              <a:t>š</a:t>
            </a:r>
            <a:r>
              <a:rPr sz="1600" spc="15" dirty="0">
                <a:latin typeface="Liberation Serif"/>
                <a:cs typeface="Liberation Serif"/>
              </a:rPr>
              <a:t>o</a:t>
            </a:r>
            <a:r>
              <a:rPr sz="1600" spc="25" dirty="0">
                <a:latin typeface="Liberation Serif"/>
                <a:cs typeface="Liberation Serif"/>
              </a:rPr>
              <a:t>b</a:t>
            </a:r>
            <a:r>
              <a:rPr sz="1600" spc="-15" dirty="0">
                <a:latin typeface="Liberation Serif"/>
                <a:cs typeface="Liberation Serif"/>
              </a:rPr>
              <a:t>r</a:t>
            </a:r>
            <a:r>
              <a:rPr sz="1600" spc="-5" dirty="0">
                <a:latin typeface="Liberation Serif"/>
                <a:cs typeface="Liberation Serif"/>
              </a:rPr>
              <a:t>ī</a:t>
            </a:r>
            <a:r>
              <a:rPr sz="1600" dirty="0">
                <a:latin typeface="Liberation Serif"/>
                <a:cs typeface="Liberation Serif"/>
              </a:rPr>
              <a:t>d</a:t>
            </a:r>
            <a:endParaRPr sz="1600">
              <a:latin typeface="Liberation Serif"/>
              <a:cs typeface="Liberation Serif"/>
            </a:endParaRPr>
          </a:p>
          <a:p>
            <a:pPr marL="12700" indent="2042160">
              <a:lnSpc>
                <a:spcPct val="100000"/>
              </a:lnSpc>
              <a:spcBef>
                <a:spcPts val="200"/>
              </a:spcBef>
            </a:pPr>
            <a:r>
              <a:rPr sz="1600" spc="5" dirty="0">
                <a:latin typeface="Liberation Serif"/>
                <a:cs typeface="Liberation Serif"/>
              </a:rPr>
              <a:t>S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dirty="0">
                <a:latin typeface="Liberation Serif"/>
                <a:cs typeface="Liberation Serif"/>
              </a:rPr>
              <a:t>G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Liberation Serif"/>
                <a:cs typeface="Liberation Serif"/>
              </a:rPr>
              <a:t>e</a:t>
            </a:r>
            <a:r>
              <a:rPr sz="1600" spc="-60" dirty="0">
                <a:latin typeface="Liberation Serif"/>
                <a:cs typeface="Liberation Serif"/>
              </a:rPr>
              <a:t>m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-5" dirty="0">
                <a:latin typeface="Liberation Serif"/>
                <a:cs typeface="Liberation Serif"/>
              </a:rPr>
              <a:t>ij</a:t>
            </a:r>
            <a:r>
              <a:rPr sz="1600" dirty="0">
                <a:latin typeface="Liberation Serif"/>
                <a:cs typeface="Liberation Serif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p</a:t>
            </a:r>
            <a:r>
              <a:rPr sz="1600" spc="-50" dirty="0">
                <a:latin typeface="Liberation Serif"/>
                <a:cs typeface="Liberation Serif"/>
              </a:rPr>
              <a:t>ā</a:t>
            </a:r>
            <a:r>
              <a:rPr sz="1600" spc="-5" dirty="0">
                <a:latin typeface="Liberation Serif"/>
                <a:cs typeface="Liberation Serif"/>
              </a:rPr>
              <a:t>r</a:t>
            </a:r>
            <a:r>
              <a:rPr sz="1600" spc="-15" dirty="0">
                <a:latin typeface="Liberation Serif"/>
                <a:cs typeface="Liberation Serif"/>
              </a:rPr>
              <a:t>r</a:t>
            </a:r>
            <a:r>
              <a:rPr sz="1600" spc="-5" dirty="0">
                <a:latin typeface="Liberation Serif"/>
                <a:cs typeface="Liberation Serif"/>
              </a:rPr>
              <a:t>r</a:t>
            </a:r>
            <a:r>
              <a:rPr sz="1600" spc="-50" dirty="0">
                <a:latin typeface="Liberation Serif"/>
                <a:cs typeface="Liberation Serif"/>
              </a:rPr>
              <a:t>ē</a:t>
            </a:r>
            <a:r>
              <a:rPr sz="1600" spc="25" dirty="0">
                <a:latin typeface="Liberation Serif"/>
                <a:cs typeface="Liberation Serif"/>
              </a:rPr>
              <a:t>ķ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15" dirty="0">
                <a:latin typeface="Liberation Serif"/>
                <a:cs typeface="Liberation Serif"/>
              </a:rPr>
              <a:t>n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dirty="0">
                <a:latin typeface="Liberation Serif"/>
                <a:cs typeface="Liberation Serif"/>
              </a:rPr>
              <a:t>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-45" dirty="0">
                <a:latin typeface="Liberation Serif"/>
                <a:cs typeface="Liberation Serif"/>
              </a:rPr>
              <a:t>z</a:t>
            </a:r>
            <a:r>
              <a:rPr sz="1600" spc="-60" dirty="0">
                <a:latin typeface="Liberation Serif"/>
                <a:cs typeface="Liberation Serif"/>
              </a:rPr>
              <a:t>m</a:t>
            </a:r>
            <a:r>
              <a:rPr sz="1600" spc="-50" dirty="0">
                <a:latin typeface="Liberation Serif"/>
                <a:cs typeface="Liberation Serif"/>
              </a:rPr>
              <a:t>a</a:t>
            </a:r>
            <a:r>
              <a:rPr sz="1600" spc="25" dirty="0">
                <a:latin typeface="Liberation Serif"/>
                <a:cs typeface="Liberation Serif"/>
              </a:rPr>
              <a:t>n</a:t>
            </a:r>
            <a:r>
              <a:rPr sz="1600" spc="-5" dirty="0">
                <a:latin typeface="Liberation Serif"/>
                <a:cs typeface="Liberation Serif"/>
              </a:rPr>
              <a:t>t</a:t>
            </a:r>
            <a:r>
              <a:rPr sz="1600" spc="15" dirty="0">
                <a:latin typeface="Liberation Serif"/>
                <a:cs typeface="Liberation Serif"/>
              </a:rPr>
              <a:t>o</a:t>
            </a:r>
            <a:r>
              <a:rPr sz="1600" spc="-5" dirty="0">
                <a:latin typeface="Liberation Serif"/>
                <a:cs typeface="Liberation Serif"/>
              </a:rPr>
              <a:t>j</a:t>
            </a:r>
            <a:r>
              <a:rPr sz="1600" spc="25" dirty="0">
                <a:latin typeface="Liberation Serif"/>
                <a:cs typeface="Liberation Serif"/>
              </a:rPr>
              <a:t>o</a:t>
            </a:r>
            <a:r>
              <a:rPr sz="1600" spc="-5" dirty="0">
                <a:latin typeface="Liberation Serif"/>
                <a:cs typeface="Liberation Serif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Liberation Serif"/>
                <a:cs typeface="Liberation Serif"/>
              </a:rPr>
              <a:t>L</a:t>
            </a:r>
            <a:r>
              <a:rPr sz="1600" spc="-15" dirty="0">
                <a:latin typeface="Liberation Serif"/>
                <a:cs typeface="Liberation Serif"/>
              </a:rPr>
              <a:t>I</a:t>
            </a:r>
            <a:r>
              <a:rPr sz="1600" spc="5" dirty="0">
                <a:latin typeface="Liberation Serif"/>
                <a:cs typeface="Liberation Serif"/>
              </a:rPr>
              <a:t>F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Liberation Serif"/>
                <a:cs typeface="Liberation Serif"/>
              </a:rPr>
              <a:t>R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-5" dirty="0">
                <a:latin typeface="Liberation Serif"/>
                <a:cs typeface="Liberation Serif"/>
              </a:rPr>
              <a:t>t</a:t>
            </a:r>
            <a:r>
              <a:rPr sz="1600" spc="15" dirty="0">
                <a:latin typeface="Liberation Serif"/>
                <a:cs typeface="Liberation Serif"/>
              </a:rPr>
              <a:t>o</a:t>
            </a:r>
            <a:r>
              <a:rPr sz="1600" spc="-5" dirty="0">
                <a:latin typeface="Liberation Serif"/>
                <a:cs typeface="Liberation Serif"/>
              </a:rPr>
              <a:t>r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Liberation Serif"/>
                <a:cs typeface="Liberation Serif"/>
              </a:rPr>
              <a:t>r</a:t>
            </a:r>
            <a:r>
              <a:rPr sz="1600" spc="-45" dirty="0">
                <a:latin typeface="Liberation Serif"/>
                <a:cs typeface="Liberation Serif"/>
              </a:rPr>
              <a:t>e</a:t>
            </a:r>
            <a:r>
              <a:rPr sz="1600" spc="-50" dirty="0">
                <a:latin typeface="Liberation Serif"/>
                <a:cs typeface="Liberation Serif"/>
              </a:rPr>
              <a:t>z</a:t>
            </a:r>
            <a:r>
              <a:rPr sz="1600" spc="25" dirty="0">
                <a:latin typeface="Liberation Serif"/>
                <a:cs typeface="Liberation Serif"/>
              </a:rPr>
              <a:t>u</a:t>
            </a:r>
            <a:r>
              <a:rPr sz="1600" spc="-5" dirty="0">
                <a:latin typeface="Liberation Serif"/>
                <a:cs typeface="Liberation Serif"/>
              </a:rPr>
              <a:t>lt</a:t>
            </a:r>
            <a:r>
              <a:rPr sz="1600" spc="-50" dirty="0">
                <a:latin typeface="Liberation Serif"/>
                <a:cs typeface="Liberation Serif"/>
              </a:rPr>
              <a:t>ā</a:t>
            </a:r>
            <a:r>
              <a:rPr sz="1600" spc="-5" dirty="0">
                <a:latin typeface="Liberation Serif"/>
                <a:cs typeface="Liberation Serif"/>
              </a:rPr>
              <a:t>t</a:t>
            </a:r>
            <a:r>
              <a:rPr sz="1600" spc="25" dirty="0">
                <a:latin typeface="Liberation Serif"/>
                <a:cs typeface="Liberation Serif"/>
              </a:rPr>
              <a:t>u</a:t>
            </a:r>
            <a:r>
              <a:rPr sz="1600" dirty="0">
                <a:latin typeface="Liberation Serif"/>
                <a:cs typeface="Liberation Serif"/>
              </a:rPr>
              <a:t>s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080"/>
              </a:spcBef>
            </a:pPr>
            <a:r>
              <a:rPr sz="1600" spc="15" dirty="0">
                <a:latin typeface="Liberation Serif"/>
                <a:cs typeface="Liberation Serif"/>
              </a:rPr>
              <a:t>2</a:t>
            </a:r>
            <a:r>
              <a:rPr sz="1600" spc="25" dirty="0">
                <a:latin typeface="Liberation Serif"/>
                <a:cs typeface="Liberation Serif"/>
              </a:rPr>
              <a:t>0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330"/>
              </a:spcBef>
            </a:pPr>
            <a:r>
              <a:rPr sz="1600" spc="15" dirty="0">
                <a:latin typeface="Liberation Serif"/>
                <a:cs typeface="Liberation Serif"/>
              </a:rPr>
              <a:t>1</a:t>
            </a:r>
            <a:r>
              <a:rPr sz="1600" spc="25" dirty="0">
                <a:latin typeface="Liberation Serif"/>
                <a:cs typeface="Liberation Serif"/>
              </a:rPr>
              <a:t>8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330"/>
              </a:spcBef>
            </a:pPr>
            <a:r>
              <a:rPr sz="1600" spc="15" dirty="0">
                <a:latin typeface="Liberation Serif"/>
                <a:cs typeface="Liberation Serif"/>
              </a:rPr>
              <a:t>1</a:t>
            </a:r>
            <a:r>
              <a:rPr sz="1600" spc="25" dirty="0">
                <a:latin typeface="Liberation Serif"/>
                <a:cs typeface="Liberation Serif"/>
              </a:rPr>
              <a:t>6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330"/>
              </a:spcBef>
            </a:pPr>
            <a:r>
              <a:rPr sz="1600" spc="15" dirty="0">
                <a:latin typeface="Liberation Serif"/>
                <a:cs typeface="Liberation Serif"/>
              </a:rPr>
              <a:t>1</a:t>
            </a:r>
            <a:r>
              <a:rPr sz="1600" spc="25" dirty="0">
                <a:latin typeface="Liberation Serif"/>
                <a:cs typeface="Liberation Serif"/>
              </a:rPr>
              <a:t>4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330"/>
              </a:spcBef>
            </a:pPr>
            <a:r>
              <a:rPr sz="1600" spc="15" dirty="0">
                <a:latin typeface="Liberation Serif"/>
                <a:cs typeface="Liberation Serif"/>
              </a:rPr>
              <a:t>1</a:t>
            </a:r>
            <a:r>
              <a:rPr sz="1600" spc="25" dirty="0">
                <a:latin typeface="Liberation Serif"/>
                <a:cs typeface="Liberation Serif"/>
              </a:rPr>
              <a:t>2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465570" algn="ctr">
              <a:lnSpc>
                <a:spcPct val="100000"/>
              </a:lnSpc>
              <a:spcBef>
                <a:spcPts val="1330"/>
              </a:spcBef>
            </a:pPr>
            <a:r>
              <a:rPr sz="1600" spc="15" dirty="0">
                <a:latin typeface="Liberation Serif"/>
                <a:cs typeface="Liberation Serif"/>
              </a:rPr>
              <a:t>1</a:t>
            </a:r>
            <a:r>
              <a:rPr sz="1600" spc="25" dirty="0">
                <a:latin typeface="Liberation Serif"/>
                <a:cs typeface="Liberation Serif"/>
              </a:rPr>
              <a:t>0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361430" algn="ctr">
              <a:lnSpc>
                <a:spcPct val="100000"/>
              </a:lnSpc>
              <a:spcBef>
                <a:spcPts val="1330"/>
              </a:spcBef>
            </a:pPr>
            <a:r>
              <a:rPr sz="1600" spc="25" dirty="0">
                <a:latin typeface="Liberation Serif"/>
                <a:cs typeface="Liberation Serif"/>
              </a:rPr>
              <a:t>8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361430" algn="ctr">
              <a:lnSpc>
                <a:spcPct val="100000"/>
              </a:lnSpc>
              <a:spcBef>
                <a:spcPts val="1330"/>
              </a:spcBef>
            </a:pPr>
            <a:r>
              <a:rPr sz="1600" spc="25" dirty="0">
                <a:latin typeface="Liberation Serif"/>
                <a:cs typeface="Liberation Serif"/>
              </a:rPr>
              <a:t>6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361430" algn="ctr">
              <a:lnSpc>
                <a:spcPct val="100000"/>
              </a:lnSpc>
              <a:spcBef>
                <a:spcPts val="1320"/>
              </a:spcBef>
            </a:pPr>
            <a:r>
              <a:rPr sz="1600" spc="25" dirty="0">
                <a:latin typeface="Liberation Serif"/>
                <a:cs typeface="Liberation Serif"/>
              </a:rPr>
              <a:t>4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R="6361430" algn="ctr">
              <a:lnSpc>
                <a:spcPct val="100000"/>
              </a:lnSpc>
              <a:spcBef>
                <a:spcPts val="1330"/>
              </a:spcBef>
            </a:pPr>
            <a:r>
              <a:rPr sz="1600" spc="25" dirty="0">
                <a:latin typeface="Liberation Serif"/>
                <a:cs typeface="Liberation Serif"/>
              </a:rPr>
              <a:t>2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L="326390">
              <a:lnSpc>
                <a:spcPct val="100000"/>
              </a:lnSpc>
              <a:spcBef>
                <a:spcPts val="1330"/>
              </a:spcBef>
            </a:pP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1763" y="3347080"/>
            <a:ext cx="203200" cy="2774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S</a:t>
            </a:r>
            <a:r>
              <a:rPr sz="1400" spc="40" dirty="0">
                <a:latin typeface="Liberation Serif"/>
                <a:cs typeface="Liberation Serif"/>
              </a:rPr>
              <a:t>E</a:t>
            </a:r>
            <a:r>
              <a:rPr sz="1400" dirty="0">
                <a:latin typeface="Liberation Serif"/>
                <a:cs typeface="Liberation Serif"/>
              </a:rPr>
              <a:t>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40" dirty="0">
                <a:latin typeface="Liberation Serif"/>
                <a:cs typeface="Liberation Serif"/>
              </a:rPr>
              <a:t>m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5" dirty="0">
                <a:latin typeface="Liberation Serif"/>
                <a:cs typeface="Liberation Serif"/>
              </a:rPr>
              <a:t>s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0" dirty="0">
                <a:latin typeface="Liberation Serif"/>
                <a:cs typeface="Liberation Serif"/>
              </a:rPr>
              <a:t>j</a:t>
            </a:r>
            <a:r>
              <a:rPr sz="1400" spc="-25" dirty="0">
                <a:latin typeface="Liberation Serif"/>
                <a:cs typeface="Liberation Serif"/>
              </a:rPr>
              <a:t>as</a:t>
            </a:r>
            <a:r>
              <a:rPr sz="1400" dirty="0">
                <a:latin typeface="Liberation Serif"/>
                <a:cs typeface="Liberation Serif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ūk</a:t>
            </a:r>
            <a:r>
              <a:rPr sz="1400" spc="-25" dirty="0">
                <a:latin typeface="Liberation Serif"/>
                <a:cs typeface="Liberation Serif"/>
              </a:rPr>
              <a:t>s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dirty="0">
                <a:latin typeface="Liberation Serif"/>
                <a:cs typeface="Liberation Serif"/>
              </a:rPr>
              <a:t>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onn</a:t>
            </a:r>
            <a:r>
              <a:rPr sz="1400" spc="-25" dirty="0">
                <a:latin typeface="Liberation Serif"/>
                <a:cs typeface="Liberation Serif"/>
              </a:rPr>
              <a:t>a</a:t>
            </a:r>
            <a:r>
              <a:rPr sz="1400" dirty="0">
                <a:latin typeface="Liberation Serif"/>
                <a:cs typeface="Liberation Serif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C</a:t>
            </a:r>
            <a:r>
              <a:rPr sz="1400" spc="25" dirty="0">
                <a:latin typeface="Liberation Serif"/>
                <a:cs typeface="Liberation Serif"/>
              </a:rPr>
              <a:t>O</a:t>
            </a:r>
            <a:r>
              <a:rPr sz="1400" dirty="0">
                <a:latin typeface="Liberation Serif"/>
                <a:cs typeface="Liberation Serif"/>
              </a:rPr>
              <a:t>2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50" dirty="0">
                <a:latin typeface="Liberation Serif"/>
                <a:cs typeface="Liberation Serif"/>
              </a:rPr>
              <a:t>kv</a:t>
            </a:r>
            <a:r>
              <a:rPr sz="1400" dirty="0">
                <a:latin typeface="Liberation Serif"/>
                <a:cs typeface="Liberation Serif"/>
              </a:rPr>
              <a:t>.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2805" marR="5080" indent="-1149350">
              <a:lnSpc>
                <a:spcPct val="114799"/>
              </a:lnSpc>
            </a:pPr>
            <a:r>
              <a:rPr spc="-40" dirty="0"/>
              <a:t>L</a:t>
            </a:r>
            <a:r>
              <a:rPr spc="5" dirty="0"/>
              <a:t>I</a:t>
            </a:r>
            <a:r>
              <a:rPr spc="-25" dirty="0"/>
              <a:t>F</a:t>
            </a:r>
            <a:r>
              <a:rPr spc="960" dirty="0"/>
              <a:t>E</a:t>
            </a:r>
            <a:r>
              <a:rPr spc="-35" dirty="0"/>
              <a:t>R</a:t>
            </a:r>
            <a:r>
              <a:rPr spc="-25" dirty="0"/>
              <a:t>E</a:t>
            </a:r>
            <a:r>
              <a:rPr spc="125" dirty="0"/>
              <a:t>s</a:t>
            </a:r>
            <a:r>
              <a:rPr spc="185" dirty="0"/>
              <a:t>t</a:t>
            </a:r>
            <a:r>
              <a:rPr spc="180" dirty="0"/>
              <a:t>o</a:t>
            </a:r>
            <a:r>
              <a:rPr spc="245" dirty="0"/>
              <a:t>r</a:t>
            </a:r>
            <a:r>
              <a:rPr spc="1120" dirty="0"/>
              <a:t>e</a:t>
            </a:r>
            <a:r>
              <a:rPr spc="245" dirty="0"/>
              <a:t>r</a:t>
            </a:r>
            <a:r>
              <a:rPr spc="135" dirty="0"/>
              <a:t>e</a:t>
            </a:r>
            <a:r>
              <a:rPr spc="220" dirty="0"/>
              <a:t>z</a:t>
            </a:r>
            <a:r>
              <a:rPr spc="405" dirty="0"/>
              <a:t>u</a:t>
            </a:r>
            <a:r>
              <a:rPr spc="45" dirty="0"/>
              <a:t>l</a:t>
            </a:r>
            <a:r>
              <a:rPr spc="185" dirty="0"/>
              <a:t>t</a:t>
            </a:r>
            <a:r>
              <a:rPr spc="220" dirty="0"/>
              <a:t>ā</a:t>
            </a:r>
            <a:r>
              <a:rPr spc="185" dirty="0"/>
              <a:t>t</a:t>
            </a:r>
            <a:r>
              <a:rPr spc="1405" dirty="0"/>
              <a:t>u</a:t>
            </a:r>
            <a:r>
              <a:rPr spc="40" dirty="0"/>
              <a:t>i</a:t>
            </a:r>
            <a:r>
              <a:rPr spc="135" dirty="0"/>
              <a:t>e</a:t>
            </a:r>
            <a:r>
              <a:rPr spc="185" dirty="0"/>
              <a:t>t</a:t>
            </a:r>
            <a:r>
              <a:rPr spc="135" dirty="0"/>
              <a:t>e</a:t>
            </a:r>
            <a:r>
              <a:rPr spc="220" dirty="0"/>
              <a:t>k</a:t>
            </a:r>
            <a:r>
              <a:rPr spc="395" dirty="0"/>
              <a:t>m</a:t>
            </a:r>
            <a:r>
              <a:rPr spc="1125" dirty="0"/>
              <a:t>e</a:t>
            </a:r>
            <a:r>
              <a:rPr spc="405" dirty="0"/>
              <a:t>u</a:t>
            </a:r>
            <a:r>
              <a:rPr spc="2220" dirty="0"/>
              <a:t>z</a:t>
            </a:r>
            <a:r>
              <a:rPr spc="1250" dirty="0"/>
              <a:t> </a:t>
            </a:r>
            <a:r>
              <a:rPr spc="-145" dirty="0"/>
              <a:t>S</a:t>
            </a:r>
            <a:r>
              <a:rPr spc="-40" dirty="0"/>
              <a:t>E</a:t>
            </a:r>
            <a:r>
              <a:rPr spc="1135" dirty="0"/>
              <a:t>G</a:t>
            </a:r>
            <a:r>
              <a:rPr spc="135" dirty="0"/>
              <a:t>e</a:t>
            </a:r>
            <a:r>
              <a:rPr spc="390" dirty="0"/>
              <a:t>m</a:t>
            </a:r>
            <a:r>
              <a:rPr spc="45" dirty="0"/>
              <a:t>i</a:t>
            </a:r>
            <a:r>
              <a:rPr spc="125" dirty="0"/>
              <a:t>s</a:t>
            </a:r>
            <a:r>
              <a:rPr spc="40" dirty="0"/>
              <a:t>i</a:t>
            </a:r>
            <a:r>
              <a:rPr spc="-185" dirty="0"/>
              <a:t>j</a:t>
            </a:r>
            <a:r>
              <a:rPr spc="1405" dirty="0"/>
              <a:t>u</a:t>
            </a:r>
            <a:r>
              <a:rPr spc="220" dirty="0"/>
              <a:t>a</a:t>
            </a:r>
            <a:r>
              <a:rPr spc="400" dirty="0"/>
              <a:t>p</a:t>
            </a:r>
            <a:r>
              <a:rPr spc="245" dirty="0"/>
              <a:t>r</a:t>
            </a:r>
            <a:r>
              <a:rPr spc="135" dirty="0"/>
              <a:t>ē</a:t>
            </a:r>
            <a:r>
              <a:rPr spc="220" dirty="0"/>
              <a:t>ķ</a:t>
            </a:r>
            <a:r>
              <a:rPr spc="40" dirty="0"/>
              <a:t>i</a:t>
            </a:r>
            <a:r>
              <a:rPr spc="325" dirty="0"/>
              <a:t>n</a:t>
            </a:r>
            <a:r>
              <a:rPr spc="40" dirty="0"/>
              <a:t>i</a:t>
            </a:r>
            <a:r>
              <a:rPr spc="135" dirty="0"/>
              <a:t>e</a:t>
            </a:r>
            <a:r>
              <a:rPr spc="869" dirty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621" y="168228"/>
            <a:ext cx="7983220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00"/>
              </a:lnSpc>
            </a:pPr>
            <a:r>
              <a:rPr sz="4000" spc="-40" dirty="0">
                <a:latin typeface="Times New Roman"/>
                <a:cs typeface="Times New Roman"/>
              </a:rPr>
              <a:t>L</a:t>
            </a:r>
            <a:r>
              <a:rPr sz="4000" spc="5" dirty="0">
                <a:latin typeface="Times New Roman"/>
                <a:cs typeface="Times New Roman"/>
              </a:rPr>
              <a:t>I</a:t>
            </a:r>
            <a:r>
              <a:rPr sz="4000" spc="-25" dirty="0">
                <a:latin typeface="Times New Roman"/>
                <a:cs typeface="Times New Roman"/>
              </a:rPr>
              <a:t>F</a:t>
            </a:r>
            <a:r>
              <a:rPr sz="4000" spc="960" dirty="0">
                <a:latin typeface="Times New Roman"/>
                <a:cs typeface="Times New Roman"/>
              </a:rPr>
              <a:t>E</a:t>
            </a:r>
            <a:r>
              <a:rPr sz="4000" spc="-35" dirty="0">
                <a:latin typeface="Times New Roman"/>
                <a:cs typeface="Times New Roman"/>
              </a:rPr>
              <a:t>R</a:t>
            </a:r>
            <a:r>
              <a:rPr sz="4000" spc="-25" dirty="0">
                <a:latin typeface="Times New Roman"/>
                <a:cs typeface="Times New Roman"/>
              </a:rPr>
              <a:t>E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245" dirty="0">
                <a:latin typeface="Times New Roman"/>
                <a:cs typeface="Times New Roman"/>
              </a:rPr>
              <a:t>r</a:t>
            </a:r>
            <a:r>
              <a:rPr sz="4000" spc="1120" dirty="0">
                <a:latin typeface="Times New Roman"/>
                <a:cs typeface="Times New Roman"/>
              </a:rPr>
              <a:t>e</a:t>
            </a:r>
            <a:r>
              <a:rPr sz="4000" spc="245" dirty="0">
                <a:latin typeface="Times New Roman"/>
                <a:cs typeface="Times New Roman"/>
              </a:rPr>
              <a:t>r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z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45" dirty="0">
                <a:latin typeface="Times New Roman"/>
                <a:cs typeface="Times New Roman"/>
              </a:rPr>
              <a:t>l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405" dirty="0">
                <a:latin typeface="Times New Roman"/>
                <a:cs typeface="Times New Roman"/>
              </a:rPr>
              <a:t>u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1125" dirty="0">
                <a:latin typeface="Times New Roman"/>
                <a:cs typeface="Times New Roman"/>
              </a:rPr>
              <a:t>e</a:t>
            </a:r>
            <a:r>
              <a:rPr sz="4000" spc="405" dirty="0">
                <a:latin typeface="Times New Roman"/>
                <a:cs typeface="Times New Roman"/>
              </a:rPr>
              <a:t>u</a:t>
            </a:r>
            <a:r>
              <a:rPr sz="4000" spc="2220" dirty="0">
                <a:latin typeface="Times New Roman"/>
                <a:cs typeface="Times New Roman"/>
              </a:rPr>
              <a:t>z</a:t>
            </a:r>
            <a:r>
              <a:rPr sz="4000" spc="1250" dirty="0">
                <a:latin typeface="Times New Roman"/>
                <a:cs typeface="Times New Roman"/>
              </a:rPr>
              <a:t> </a:t>
            </a:r>
            <a:r>
              <a:rPr sz="4000" spc="-145" dirty="0">
                <a:latin typeface="Times New Roman"/>
                <a:cs typeface="Times New Roman"/>
              </a:rPr>
              <a:t>S</a:t>
            </a:r>
            <a:r>
              <a:rPr sz="4000" spc="-40" dirty="0">
                <a:latin typeface="Times New Roman"/>
                <a:cs typeface="Times New Roman"/>
              </a:rPr>
              <a:t>E</a:t>
            </a:r>
            <a:r>
              <a:rPr sz="4000" spc="1135" dirty="0">
                <a:latin typeface="Times New Roman"/>
                <a:cs typeface="Times New Roman"/>
              </a:rPr>
              <a:t>G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-185" dirty="0">
                <a:latin typeface="Times New Roman"/>
                <a:cs typeface="Times New Roman"/>
              </a:rPr>
              <a:t>j</a:t>
            </a:r>
            <a:r>
              <a:rPr sz="4000" spc="1405" dirty="0">
                <a:latin typeface="Times New Roman"/>
                <a:cs typeface="Times New Roman"/>
              </a:rPr>
              <a:t>u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400" dirty="0">
                <a:latin typeface="Times New Roman"/>
                <a:cs typeface="Times New Roman"/>
              </a:rPr>
              <a:t>p</a:t>
            </a:r>
            <a:r>
              <a:rPr sz="4000" spc="245" dirty="0">
                <a:latin typeface="Times New Roman"/>
                <a:cs typeface="Times New Roman"/>
              </a:rPr>
              <a:t>r</a:t>
            </a:r>
            <a:r>
              <a:rPr sz="4000" spc="135" dirty="0">
                <a:latin typeface="Times New Roman"/>
                <a:cs typeface="Times New Roman"/>
              </a:rPr>
              <a:t>ē</a:t>
            </a:r>
            <a:r>
              <a:rPr sz="4000" spc="220" dirty="0">
                <a:latin typeface="Times New Roman"/>
                <a:cs typeface="Times New Roman"/>
              </a:rPr>
              <a:t>ķ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r>
              <a:rPr sz="4000" spc="-475" dirty="0">
                <a:latin typeface="Times New Roman"/>
                <a:cs typeface="Times New Roman"/>
              </a:rPr>
              <a:t> </a:t>
            </a:r>
            <a:r>
              <a:rPr sz="4000" spc="220" dirty="0">
                <a:latin typeface="Times New Roman"/>
                <a:cs typeface="Times New Roman"/>
              </a:rPr>
              <a:t>z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440" dirty="0">
                <a:latin typeface="Times New Roman"/>
                <a:cs typeface="Times New Roman"/>
              </a:rPr>
              <a:t>s</a:t>
            </a:r>
            <a:r>
              <a:rPr sz="4000" spc="1570" dirty="0">
                <a:latin typeface="Times New Roman"/>
                <a:cs typeface="Times New Roman"/>
              </a:rPr>
              <a:t> 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220" dirty="0">
                <a:latin typeface="Times New Roman"/>
                <a:cs typeface="Times New Roman"/>
              </a:rPr>
              <a:t>z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135" dirty="0">
                <a:latin typeface="Times New Roman"/>
                <a:cs typeface="Times New Roman"/>
              </a:rPr>
              <a:t>š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125" dirty="0">
                <a:latin typeface="Times New Roman"/>
                <a:cs typeface="Times New Roman"/>
              </a:rPr>
              <a:t>s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185" dirty="0">
                <a:latin typeface="Times New Roman"/>
                <a:cs typeface="Times New Roman"/>
              </a:rPr>
              <a:t>to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2220" dirty="0">
                <a:latin typeface="Times New Roman"/>
                <a:cs typeface="Times New Roman"/>
              </a:rPr>
              <a:t>ā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4" y="6452238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4" y="5700394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4" y="4949824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4" y="4199254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504" y="3447404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4" y="2696834"/>
            <a:ext cx="8144509" cy="0"/>
          </a:xfrm>
          <a:custGeom>
            <a:avLst/>
            <a:gdLst/>
            <a:ahLst/>
            <a:cxnLst/>
            <a:rect l="l" t="t" r="r" b="b"/>
            <a:pathLst>
              <a:path w="8144509">
                <a:moveTo>
                  <a:pt x="0" y="0"/>
                </a:moveTo>
                <a:lnTo>
                  <a:pt x="814450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5106" y="2696835"/>
            <a:ext cx="0" cy="3809365"/>
          </a:xfrm>
          <a:custGeom>
            <a:avLst/>
            <a:gdLst/>
            <a:ahLst/>
            <a:cxnLst/>
            <a:rect l="l" t="t" r="r" b="b"/>
            <a:pathLst>
              <a:path h="3809365">
                <a:moveTo>
                  <a:pt x="0" y="0"/>
                </a:moveTo>
                <a:lnTo>
                  <a:pt x="0" y="3808744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6264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6264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7410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7410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8555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8555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9713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9713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085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085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199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199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316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316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430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430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1544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544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661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2661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3775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3775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889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889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006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006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7120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7120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8234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8234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351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351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0465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0465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1579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1579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2696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2696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3810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3810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4924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924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6041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6041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7155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155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8269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8269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9386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9386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05009" y="6452239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3339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05009" y="3447405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20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15105" y="2954665"/>
            <a:ext cx="8089900" cy="2368550"/>
          </a:xfrm>
          <a:custGeom>
            <a:avLst/>
            <a:gdLst/>
            <a:ahLst/>
            <a:cxnLst/>
            <a:rect l="l" t="t" r="r" b="b"/>
            <a:pathLst>
              <a:path w="8089900" h="2368550">
                <a:moveTo>
                  <a:pt x="0" y="1818625"/>
                </a:moveTo>
                <a:lnTo>
                  <a:pt x="311158" y="1885943"/>
                </a:lnTo>
                <a:lnTo>
                  <a:pt x="622304" y="1945629"/>
                </a:lnTo>
                <a:lnTo>
                  <a:pt x="933449" y="1936735"/>
                </a:lnTo>
                <a:lnTo>
                  <a:pt x="1244608" y="2368539"/>
                </a:lnTo>
                <a:lnTo>
                  <a:pt x="1555754" y="2198363"/>
                </a:lnTo>
                <a:lnTo>
                  <a:pt x="1866893" y="2240273"/>
                </a:lnTo>
                <a:lnTo>
                  <a:pt x="2178064" y="1973573"/>
                </a:lnTo>
                <a:lnTo>
                  <a:pt x="2489204" y="1833865"/>
                </a:lnTo>
                <a:lnTo>
                  <a:pt x="2800343" y="1272539"/>
                </a:lnTo>
                <a:lnTo>
                  <a:pt x="3111514" y="1710683"/>
                </a:lnTo>
                <a:lnTo>
                  <a:pt x="3422653" y="1869429"/>
                </a:lnTo>
                <a:lnTo>
                  <a:pt x="3733793" y="1609075"/>
                </a:lnTo>
                <a:lnTo>
                  <a:pt x="4044964" y="1555729"/>
                </a:lnTo>
                <a:lnTo>
                  <a:pt x="4356103" y="1013459"/>
                </a:lnTo>
                <a:lnTo>
                  <a:pt x="4667243" y="966459"/>
                </a:lnTo>
                <a:lnTo>
                  <a:pt x="4978414" y="1076949"/>
                </a:lnTo>
                <a:lnTo>
                  <a:pt x="5289553" y="1048999"/>
                </a:lnTo>
                <a:lnTo>
                  <a:pt x="5600693" y="1126479"/>
                </a:lnTo>
                <a:lnTo>
                  <a:pt x="5911864" y="727709"/>
                </a:lnTo>
                <a:lnTo>
                  <a:pt x="6223003" y="424159"/>
                </a:lnTo>
                <a:lnTo>
                  <a:pt x="6534143" y="439399"/>
                </a:lnTo>
                <a:lnTo>
                  <a:pt x="6845314" y="758189"/>
                </a:lnTo>
                <a:lnTo>
                  <a:pt x="7156453" y="650229"/>
                </a:lnTo>
                <a:lnTo>
                  <a:pt x="7467593" y="0"/>
                </a:lnTo>
                <a:lnTo>
                  <a:pt x="7778764" y="204459"/>
                </a:lnTo>
                <a:lnTo>
                  <a:pt x="8089903" y="439399"/>
                </a:lnTo>
              </a:path>
            </a:pathLst>
          </a:custGeom>
          <a:ln w="28751">
            <a:solidFill>
              <a:srgbClr val="004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15105" y="3255655"/>
            <a:ext cx="8089900" cy="2453640"/>
          </a:xfrm>
          <a:custGeom>
            <a:avLst/>
            <a:gdLst/>
            <a:ahLst/>
            <a:cxnLst/>
            <a:rect l="l" t="t" r="r" b="b"/>
            <a:pathLst>
              <a:path w="8089900" h="2453640">
                <a:moveTo>
                  <a:pt x="0" y="1920233"/>
                </a:moveTo>
                <a:lnTo>
                  <a:pt x="311158" y="1983729"/>
                </a:lnTo>
                <a:lnTo>
                  <a:pt x="622304" y="2038343"/>
                </a:lnTo>
                <a:lnTo>
                  <a:pt x="933449" y="2025639"/>
                </a:lnTo>
                <a:lnTo>
                  <a:pt x="1244608" y="2453633"/>
                </a:lnTo>
                <a:lnTo>
                  <a:pt x="1555754" y="2279635"/>
                </a:lnTo>
                <a:lnTo>
                  <a:pt x="1866893" y="2317735"/>
                </a:lnTo>
                <a:lnTo>
                  <a:pt x="2178064" y="2047225"/>
                </a:lnTo>
                <a:lnTo>
                  <a:pt x="2489204" y="1903719"/>
                </a:lnTo>
                <a:lnTo>
                  <a:pt x="2800343" y="1338565"/>
                </a:lnTo>
                <a:lnTo>
                  <a:pt x="3111514" y="1772905"/>
                </a:lnTo>
                <a:lnTo>
                  <a:pt x="3422653" y="1927853"/>
                </a:lnTo>
                <a:lnTo>
                  <a:pt x="3733793" y="1663689"/>
                </a:lnTo>
                <a:lnTo>
                  <a:pt x="4044964" y="1606539"/>
                </a:lnTo>
                <a:lnTo>
                  <a:pt x="4356103" y="1062989"/>
                </a:lnTo>
                <a:lnTo>
                  <a:pt x="4667243" y="1012179"/>
                </a:lnTo>
                <a:lnTo>
                  <a:pt x="4978414" y="1118859"/>
                </a:lnTo>
                <a:lnTo>
                  <a:pt x="5289553" y="1087099"/>
                </a:lnTo>
                <a:lnTo>
                  <a:pt x="5600693" y="1158239"/>
                </a:lnTo>
                <a:lnTo>
                  <a:pt x="5911864" y="754379"/>
                </a:lnTo>
                <a:lnTo>
                  <a:pt x="6223003" y="444489"/>
                </a:lnTo>
                <a:lnTo>
                  <a:pt x="6534143" y="454639"/>
                </a:lnTo>
                <a:lnTo>
                  <a:pt x="6845314" y="768339"/>
                </a:lnTo>
                <a:lnTo>
                  <a:pt x="7156453" y="655319"/>
                </a:lnTo>
                <a:lnTo>
                  <a:pt x="7467593" y="0"/>
                </a:lnTo>
                <a:lnTo>
                  <a:pt x="7778764" y="199369"/>
                </a:lnTo>
                <a:lnTo>
                  <a:pt x="8089903" y="429249"/>
                </a:lnTo>
              </a:path>
            </a:pathLst>
          </a:custGeom>
          <a:ln w="28751">
            <a:solidFill>
              <a:srgbClr val="FF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420300" y="6534780"/>
            <a:ext cx="8295005" cy="401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spc="40" dirty="0">
                <a:latin typeface="Liberation Serif"/>
                <a:cs typeface="Liberation Serif"/>
              </a:rPr>
              <a:t>9</a:t>
            </a:r>
            <a:r>
              <a:rPr sz="1400" spc="50" dirty="0">
                <a:latin typeface="Liberation Serif"/>
                <a:cs typeface="Liberation Serif"/>
              </a:rPr>
              <a:t>9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spc="40" dirty="0">
                <a:latin typeface="Liberation Serif"/>
                <a:cs typeface="Liberation Serif"/>
              </a:rPr>
              <a:t>9</a:t>
            </a:r>
            <a:r>
              <a:rPr sz="1400" spc="60" dirty="0">
                <a:latin typeface="Liberation Serif"/>
                <a:cs typeface="Liberation Serif"/>
              </a:rPr>
              <a:t>9</a:t>
            </a:r>
            <a:r>
              <a:rPr sz="1400" dirty="0">
                <a:latin typeface="Liberation Serif"/>
                <a:cs typeface="Liberation Serif"/>
              </a:rPr>
              <a:t>8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5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5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spc="5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8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0584" y="6358689"/>
            <a:ext cx="6000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Liberation Serif"/>
                <a:cs typeface="Liberation Serif"/>
              </a:rPr>
              <a:t>-</a:t>
            </a:r>
            <a:r>
              <a:rPr sz="1400" spc="35" dirty="0">
                <a:latin typeface="Liberation Serif"/>
                <a:cs typeface="Liberation Serif"/>
              </a:rPr>
              <a:t>2</a:t>
            </a:r>
            <a:r>
              <a:rPr sz="1400" dirty="0">
                <a:latin typeface="Liberation Serif"/>
                <a:cs typeface="Liberation Serif"/>
              </a:rPr>
              <a:t>0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0584" y="5606856"/>
            <a:ext cx="6000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Liberation Serif"/>
                <a:cs typeface="Liberation Serif"/>
              </a:rPr>
              <a:t>-</a:t>
            </a:r>
            <a:r>
              <a:rPr sz="1400" spc="35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5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0584" y="4856285"/>
            <a:ext cx="6000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Liberation Serif"/>
                <a:cs typeface="Liberation Serif"/>
              </a:rPr>
              <a:t>-</a:t>
            </a:r>
            <a:r>
              <a:rPr sz="1400" spc="35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0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27096" y="4105714"/>
            <a:ext cx="5035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Liberation Serif"/>
                <a:cs typeface="Liberation Serif"/>
              </a:rPr>
              <a:t>-</a:t>
            </a:r>
            <a:r>
              <a:rPr sz="1400" dirty="0">
                <a:latin typeface="Liberation Serif"/>
                <a:cs typeface="Liberation Serif"/>
              </a:rPr>
              <a:t>5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16990" y="3353870"/>
            <a:ext cx="1143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24899" y="2362835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310" y="0"/>
                </a:lnTo>
              </a:path>
            </a:pathLst>
          </a:custGeom>
          <a:ln w="28751">
            <a:solidFill>
              <a:srgbClr val="004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07619" y="236283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279" y="0"/>
                </a:lnTo>
              </a:path>
            </a:pathLst>
          </a:custGeom>
          <a:ln w="28751">
            <a:solidFill>
              <a:srgbClr val="FF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82984" y="2281989"/>
            <a:ext cx="538480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8955">
              <a:lnSpc>
                <a:spcPct val="100000"/>
              </a:lnSpc>
              <a:tabLst>
                <a:tab pos="4350385" algn="l"/>
              </a:tabLst>
            </a:pP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40" dirty="0">
                <a:latin typeface="Liberation Serif"/>
                <a:cs typeface="Liberation Serif"/>
              </a:rPr>
              <a:t>P</a:t>
            </a:r>
            <a:r>
              <a:rPr sz="1400" spc="25" dirty="0">
                <a:latin typeface="Liberation Serif"/>
                <a:cs typeface="Liberation Serif"/>
              </a:rPr>
              <a:t>C</a:t>
            </a:r>
            <a:r>
              <a:rPr sz="1400" spc="-10" dirty="0">
                <a:latin typeface="Liberation Serif"/>
                <a:cs typeface="Liberation Serif"/>
              </a:rPr>
              <a:t>C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40" dirty="0">
                <a:latin typeface="Liberation Serif"/>
                <a:cs typeface="Liberation Serif"/>
              </a:rPr>
              <a:t>L</a:t>
            </a:r>
            <a:r>
              <a:rPr sz="1400" spc="-30" dirty="0">
                <a:latin typeface="Liberation Serif"/>
                <a:cs typeface="Liberation Serif"/>
              </a:rPr>
              <a:t>I</a:t>
            </a:r>
            <a:r>
              <a:rPr sz="1400" spc="50" dirty="0">
                <a:latin typeface="Liberation Serif"/>
                <a:cs typeface="Liberation Serif"/>
              </a:rPr>
              <a:t>F</a:t>
            </a:r>
            <a:r>
              <a:rPr sz="1400" spc="-10" dirty="0">
                <a:latin typeface="Liberation Serif"/>
                <a:cs typeface="Liberation Serif"/>
              </a:rPr>
              <a:t>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Liberation Serif"/>
                <a:cs typeface="Liberation Serif"/>
              </a:rPr>
              <a:t>RE</a:t>
            </a:r>
            <a:r>
              <a:rPr sz="1400" spc="-30" dirty="0">
                <a:latin typeface="Liberation Serif"/>
                <a:cs typeface="Liberation Serif"/>
              </a:rPr>
              <a:t>s</a:t>
            </a:r>
            <a:r>
              <a:rPr sz="1400" spc="-15" dirty="0">
                <a:latin typeface="Liberation Serif"/>
                <a:cs typeface="Liberation Serif"/>
              </a:rPr>
              <a:t>t</a:t>
            </a:r>
            <a:r>
              <a:rPr sz="1400" spc="45" dirty="0">
                <a:latin typeface="Liberation Serif"/>
                <a:cs typeface="Liberation Serif"/>
              </a:rPr>
              <a:t>o</a:t>
            </a:r>
            <a:r>
              <a:rPr sz="1400" spc="-20" dirty="0">
                <a:latin typeface="Liberation Serif"/>
                <a:cs typeface="Liberation Serif"/>
              </a:rPr>
              <a:t>r</a:t>
            </a:r>
            <a:r>
              <a:rPr sz="1400" spc="-10" dirty="0">
                <a:latin typeface="Liberation Serif"/>
                <a:cs typeface="Liberation Serif"/>
              </a:rPr>
              <a:t>e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latin typeface="Liberation Serif"/>
                <a:cs typeface="Liberation Serif"/>
              </a:rPr>
              <a:t>5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1763" y="3373750"/>
            <a:ext cx="203200" cy="2774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S</a:t>
            </a:r>
            <a:r>
              <a:rPr sz="1400" spc="40" dirty="0">
                <a:latin typeface="Liberation Serif"/>
                <a:cs typeface="Liberation Serif"/>
              </a:rPr>
              <a:t>E</a:t>
            </a:r>
            <a:r>
              <a:rPr sz="1400" dirty="0">
                <a:latin typeface="Liberation Serif"/>
                <a:cs typeface="Liberation Serif"/>
              </a:rPr>
              <a:t>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40" dirty="0">
                <a:latin typeface="Liberation Serif"/>
                <a:cs typeface="Liberation Serif"/>
              </a:rPr>
              <a:t>m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5" dirty="0">
                <a:latin typeface="Liberation Serif"/>
                <a:cs typeface="Liberation Serif"/>
              </a:rPr>
              <a:t>s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0" dirty="0">
                <a:latin typeface="Liberation Serif"/>
                <a:cs typeface="Liberation Serif"/>
              </a:rPr>
              <a:t>j</a:t>
            </a:r>
            <a:r>
              <a:rPr sz="1400" spc="-25" dirty="0">
                <a:latin typeface="Liberation Serif"/>
                <a:cs typeface="Liberation Serif"/>
              </a:rPr>
              <a:t>as</a:t>
            </a:r>
            <a:r>
              <a:rPr sz="1400" dirty="0">
                <a:latin typeface="Liberation Serif"/>
                <a:cs typeface="Liberation Serif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ūk</a:t>
            </a:r>
            <a:r>
              <a:rPr sz="1400" spc="-25" dirty="0">
                <a:latin typeface="Liberation Serif"/>
                <a:cs typeface="Liberation Serif"/>
              </a:rPr>
              <a:t>s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dirty="0">
                <a:latin typeface="Liberation Serif"/>
                <a:cs typeface="Liberation Serif"/>
              </a:rPr>
              <a:t>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onn</a:t>
            </a:r>
            <a:r>
              <a:rPr sz="1400" spc="-25" dirty="0">
                <a:latin typeface="Liberation Serif"/>
                <a:cs typeface="Liberation Serif"/>
              </a:rPr>
              <a:t>a</a:t>
            </a:r>
            <a:r>
              <a:rPr sz="1400" dirty="0">
                <a:latin typeface="Liberation Serif"/>
                <a:cs typeface="Liberation Serif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C</a:t>
            </a:r>
            <a:r>
              <a:rPr sz="1400" spc="25" dirty="0">
                <a:latin typeface="Liberation Serif"/>
                <a:cs typeface="Liberation Serif"/>
              </a:rPr>
              <a:t>O</a:t>
            </a:r>
            <a:r>
              <a:rPr sz="1400" dirty="0">
                <a:latin typeface="Liberation Serif"/>
                <a:cs typeface="Liberation Serif"/>
              </a:rPr>
              <a:t>2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50" dirty="0">
                <a:latin typeface="Liberation Serif"/>
                <a:cs typeface="Liberation Serif"/>
              </a:rPr>
              <a:t>kv</a:t>
            </a:r>
            <a:r>
              <a:rPr sz="1400" dirty="0">
                <a:latin typeface="Liberation Serif"/>
                <a:cs typeface="Liberation Serif"/>
              </a:rPr>
              <a:t>.</a:t>
            </a:r>
            <a:endParaRPr sz="1400">
              <a:latin typeface="Liberation Serif"/>
              <a:cs typeface="Liberati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10" y="180973"/>
            <a:ext cx="3143240" cy="2104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2413639"/>
            <a:ext cx="2997195" cy="2180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9529" y="1212215"/>
            <a:ext cx="3446800" cy="2388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699" y="3918589"/>
            <a:ext cx="3286780" cy="2202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9594" y="4791079"/>
            <a:ext cx="3116579" cy="226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1862" y="2951244"/>
            <a:ext cx="28155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30" dirty="0">
                <a:latin typeface="Liberation Serif"/>
                <a:cs typeface="Liberation Serif"/>
              </a:rPr>
              <a:t>K</a:t>
            </a:r>
            <a:r>
              <a:rPr sz="3600" i="1" dirty="0">
                <a:latin typeface="Liberation Serif"/>
                <a:cs typeface="Liberation Serif"/>
              </a:rPr>
              <a:t>o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i="1" spc="-20" dirty="0">
                <a:latin typeface="Liberation Serif"/>
                <a:cs typeface="Liberation Serif"/>
              </a:rPr>
              <a:t>dar</a:t>
            </a:r>
            <a:r>
              <a:rPr sz="3600" i="1" spc="-15" dirty="0">
                <a:latin typeface="Liberation Serif"/>
                <a:cs typeface="Liberation Serif"/>
              </a:rPr>
              <a:t>ī</a:t>
            </a:r>
            <a:r>
              <a:rPr sz="3600" i="1" spc="-10" dirty="0">
                <a:latin typeface="Liberation Serif"/>
                <a:cs typeface="Liberation Serif"/>
              </a:rPr>
              <a:t>t</a:t>
            </a:r>
            <a:r>
              <a:rPr sz="3600" i="1" spc="-15" dirty="0">
                <a:latin typeface="Times New Roman"/>
                <a:cs typeface="Times New Roman"/>
              </a:rPr>
              <a:t> </a:t>
            </a:r>
            <a:r>
              <a:rPr sz="3600" i="1" spc="-15" dirty="0">
                <a:latin typeface="Liberation Serif"/>
                <a:cs typeface="Liberation Serif"/>
              </a:rPr>
              <a:t>t</a:t>
            </a:r>
            <a:r>
              <a:rPr sz="3600" i="1" spc="-20" dirty="0">
                <a:latin typeface="Liberation Serif"/>
                <a:cs typeface="Liberation Serif"/>
              </a:rPr>
              <a:t>ā</a:t>
            </a:r>
            <a:r>
              <a:rPr sz="3600" i="1" spc="-25" dirty="0">
                <a:latin typeface="Liberation Serif"/>
                <a:cs typeface="Liberation Serif"/>
              </a:rPr>
              <a:t>l</a:t>
            </a:r>
            <a:r>
              <a:rPr sz="3600" i="1" spc="-20" dirty="0">
                <a:latin typeface="Liberation Serif"/>
                <a:cs typeface="Liberation Serif"/>
              </a:rPr>
              <a:t>ā</a:t>
            </a:r>
            <a:r>
              <a:rPr sz="3600" i="1" spc="-25" dirty="0">
                <a:latin typeface="Liberation Serif"/>
                <a:cs typeface="Liberation Serif"/>
              </a:rPr>
              <a:t>k</a:t>
            </a:r>
            <a:r>
              <a:rPr sz="3600" i="1" dirty="0">
                <a:latin typeface="Liberation Serif"/>
                <a:cs typeface="Liberation Serif"/>
              </a:rPr>
              <a:t>?</a:t>
            </a:r>
            <a:endParaRPr sz="3600">
              <a:latin typeface="Liberation Serif"/>
              <a:cs typeface="Liberati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725" marR="5080" indent="-1262380">
              <a:lnSpc>
                <a:spcPct val="114799"/>
              </a:lnSpc>
            </a:pPr>
            <a:r>
              <a:rPr spc="-5" dirty="0"/>
              <a:t>K</a:t>
            </a:r>
            <a:r>
              <a:rPr spc="405" dirty="0"/>
              <a:t>ū</a:t>
            </a:r>
            <a:r>
              <a:rPr spc="440" dirty="0"/>
              <a:t>d</a:t>
            </a:r>
            <a:r>
              <a:rPr spc="245" dirty="0"/>
              <a:t>r</a:t>
            </a:r>
            <a:r>
              <a:rPr spc="220" dirty="0"/>
              <a:t>a</a:t>
            </a:r>
            <a:r>
              <a:rPr spc="1125" dirty="0"/>
              <a:t>s</a:t>
            </a:r>
            <a:r>
              <a:rPr spc="40" dirty="0"/>
              <a:t>i</a:t>
            </a:r>
            <a:r>
              <a:rPr spc="135" dirty="0"/>
              <a:t>e</a:t>
            </a:r>
            <a:r>
              <a:rPr spc="220" dirty="0"/>
              <a:t>g</a:t>
            </a:r>
            <a:r>
              <a:rPr spc="405" dirty="0"/>
              <a:t>u</a:t>
            </a:r>
            <a:r>
              <a:rPr spc="260" dirty="0"/>
              <a:t>v</a:t>
            </a:r>
            <a:r>
              <a:rPr spc="135" dirty="0"/>
              <a:t>e</a:t>
            </a:r>
            <a:r>
              <a:rPr spc="1125" dirty="0"/>
              <a:t>s</a:t>
            </a:r>
            <a:r>
              <a:rPr spc="40" dirty="0"/>
              <a:t>i</a:t>
            </a:r>
            <a:r>
              <a:rPr spc="135" dirty="0"/>
              <a:t>e</a:t>
            </a:r>
            <a:r>
              <a:rPr spc="185" dirty="0"/>
              <a:t>t</a:t>
            </a:r>
            <a:r>
              <a:rPr spc="135" dirty="0"/>
              <a:t>e</a:t>
            </a:r>
            <a:r>
              <a:rPr spc="220" dirty="0"/>
              <a:t>k</a:t>
            </a:r>
            <a:r>
              <a:rPr spc="395" dirty="0"/>
              <a:t>m</a:t>
            </a:r>
            <a:r>
              <a:rPr spc="1120" dirty="0"/>
              <a:t>e</a:t>
            </a:r>
            <a:r>
              <a:rPr spc="405" dirty="0"/>
              <a:t>u</a:t>
            </a:r>
            <a:r>
              <a:rPr spc="1225" dirty="0"/>
              <a:t>z</a:t>
            </a:r>
            <a:r>
              <a:rPr spc="-145" dirty="0"/>
              <a:t>S</a:t>
            </a:r>
            <a:r>
              <a:rPr spc="-40" dirty="0"/>
              <a:t>E</a:t>
            </a:r>
            <a:r>
              <a:rPr spc="1095" dirty="0"/>
              <a:t>G</a:t>
            </a:r>
            <a:r>
              <a:rPr spc="380" dirty="0"/>
              <a:t> </a:t>
            </a:r>
            <a:r>
              <a:rPr spc="125" dirty="0"/>
              <a:t>e</a:t>
            </a:r>
            <a:r>
              <a:rPr spc="395" dirty="0"/>
              <a:t>m</a:t>
            </a:r>
            <a:r>
              <a:rPr spc="45" dirty="0"/>
              <a:t>i</a:t>
            </a:r>
            <a:r>
              <a:rPr spc="125" dirty="0"/>
              <a:t>s</a:t>
            </a:r>
            <a:r>
              <a:rPr spc="40" dirty="0"/>
              <a:t>i</a:t>
            </a:r>
            <a:r>
              <a:rPr spc="-185" dirty="0"/>
              <a:t>j</a:t>
            </a:r>
            <a:r>
              <a:rPr spc="220" dirty="0"/>
              <a:t>ā</a:t>
            </a:r>
            <a:r>
              <a:rPr spc="869" dirty="0"/>
              <a:t>m</a:t>
            </a:r>
            <a:r>
              <a:rPr spc="-475" dirty="0"/>
              <a:t> </a:t>
            </a:r>
            <a:r>
              <a:rPr spc="325" dirty="0"/>
              <a:t>n</a:t>
            </a:r>
            <a:r>
              <a:rPr spc="1165" dirty="0"/>
              <a:t>o</a:t>
            </a:r>
            <a:r>
              <a:rPr spc="225" dirty="0"/>
              <a:t>a</a:t>
            </a:r>
            <a:r>
              <a:rPr spc="405" dirty="0"/>
              <a:t>u</a:t>
            </a:r>
            <a:r>
              <a:rPr spc="220" dirty="0"/>
              <a:t>g</a:t>
            </a:r>
            <a:r>
              <a:rPr spc="125" dirty="0"/>
              <a:t>s</a:t>
            </a:r>
            <a:r>
              <a:rPr spc="325" dirty="0"/>
              <a:t>n</a:t>
            </a:r>
            <a:r>
              <a:rPr spc="135" dirty="0"/>
              <a:t>e</a:t>
            </a:r>
            <a:r>
              <a:rPr spc="244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718815" y="4196719"/>
            <a:ext cx="3476000" cy="109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3800" y="4196719"/>
            <a:ext cx="3780769" cy="1094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9489" y="3336914"/>
            <a:ext cx="304800" cy="742315"/>
          </a:xfrm>
          <a:custGeom>
            <a:avLst/>
            <a:gdLst/>
            <a:ahLst/>
            <a:cxnLst/>
            <a:rect l="l" t="t" r="r" b="b"/>
            <a:pathLst>
              <a:path w="304800" h="742314">
                <a:moveTo>
                  <a:pt x="304799" y="589300"/>
                </a:moveTo>
                <a:lnTo>
                  <a:pt x="0" y="589300"/>
                </a:lnTo>
                <a:lnTo>
                  <a:pt x="152399" y="741700"/>
                </a:lnTo>
                <a:lnTo>
                  <a:pt x="304799" y="589300"/>
                </a:lnTo>
                <a:close/>
              </a:path>
              <a:path w="304800" h="742314">
                <a:moveTo>
                  <a:pt x="228599" y="0"/>
                </a:moveTo>
                <a:lnTo>
                  <a:pt x="76199" y="0"/>
                </a:lnTo>
                <a:lnTo>
                  <a:pt x="76199" y="589300"/>
                </a:lnTo>
                <a:lnTo>
                  <a:pt x="228599" y="589300"/>
                </a:lnTo>
                <a:lnTo>
                  <a:pt x="228599" y="0"/>
                </a:lnTo>
                <a:close/>
              </a:path>
            </a:pathLst>
          </a:custGeom>
          <a:solidFill>
            <a:srgbClr val="5FC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9489" y="3336914"/>
            <a:ext cx="304800" cy="742315"/>
          </a:xfrm>
          <a:custGeom>
            <a:avLst/>
            <a:gdLst/>
            <a:ahLst/>
            <a:cxnLst/>
            <a:rect l="l" t="t" r="r" b="b"/>
            <a:pathLst>
              <a:path w="304800" h="742314">
                <a:moveTo>
                  <a:pt x="0" y="589300"/>
                </a:moveTo>
                <a:lnTo>
                  <a:pt x="76199" y="589300"/>
                </a:lnTo>
                <a:lnTo>
                  <a:pt x="76199" y="0"/>
                </a:lnTo>
                <a:lnTo>
                  <a:pt x="228599" y="0"/>
                </a:lnTo>
                <a:lnTo>
                  <a:pt x="228599" y="589300"/>
                </a:lnTo>
                <a:lnTo>
                  <a:pt x="304799" y="589300"/>
                </a:lnTo>
                <a:lnTo>
                  <a:pt x="152399" y="741700"/>
                </a:lnTo>
                <a:lnTo>
                  <a:pt x="0" y="589300"/>
                </a:lnTo>
                <a:close/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9489" y="3336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4289" y="4078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79" y="3528695"/>
            <a:ext cx="304800" cy="549910"/>
          </a:xfrm>
          <a:custGeom>
            <a:avLst/>
            <a:gdLst/>
            <a:ahLst/>
            <a:cxnLst/>
            <a:rect l="l" t="t" r="r" b="b"/>
            <a:pathLst>
              <a:path w="304800" h="549910">
                <a:moveTo>
                  <a:pt x="229880" y="152399"/>
                </a:moveTo>
                <a:lnTo>
                  <a:pt x="76199" y="152399"/>
                </a:lnTo>
                <a:lnTo>
                  <a:pt x="76199" y="549920"/>
                </a:lnTo>
                <a:lnTo>
                  <a:pt x="229880" y="549920"/>
                </a:lnTo>
                <a:lnTo>
                  <a:pt x="229880" y="152399"/>
                </a:lnTo>
                <a:close/>
              </a:path>
              <a:path w="304800" h="549910">
                <a:moveTo>
                  <a:pt x="152399" y="0"/>
                </a:moveTo>
                <a:lnTo>
                  <a:pt x="0" y="152399"/>
                </a:lnTo>
                <a:lnTo>
                  <a:pt x="304799" y="152399"/>
                </a:lnTo>
                <a:lnTo>
                  <a:pt x="1523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6579" y="3528695"/>
            <a:ext cx="304800" cy="549910"/>
          </a:xfrm>
          <a:custGeom>
            <a:avLst/>
            <a:gdLst/>
            <a:ahLst/>
            <a:cxnLst/>
            <a:rect l="l" t="t" r="r" b="b"/>
            <a:pathLst>
              <a:path w="304800" h="549910">
                <a:moveTo>
                  <a:pt x="304799" y="152399"/>
                </a:moveTo>
                <a:lnTo>
                  <a:pt x="229880" y="152399"/>
                </a:lnTo>
                <a:lnTo>
                  <a:pt x="229880" y="549920"/>
                </a:lnTo>
                <a:lnTo>
                  <a:pt x="76199" y="549920"/>
                </a:lnTo>
                <a:lnTo>
                  <a:pt x="76199" y="152399"/>
                </a:lnTo>
                <a:lnTo>
                  <a:pt x="0" y="152399"/>
                </a:lnTo>
                <a:lnTo>
                  <a:pt x="152399" y="0"/>
                </a:lnTo>
                <a:lnTo>
                  <a:pt x="304799" y="152399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1379" y="4078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6579" y="3528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7945" y="3863975"/>
            <a:ext cx="304800" cy="248920"/>
          </a:xfrm>
          <a:custGeom>
            <a:avLst/>
            <a:gdLst/>
            <a:ahLst/>
            <a:cxnLst/>
            <a:rect l="l" t="t" r="r" b="b"/>
            <a:pathLst>
              <a:path w="304800" h="248920">
                <a:moveTo>
                  <a:pt x="304799" y="124449"/>
                </a:moveTo>
                <a:lnTo>
                  <a:pt x="0" y="124449"/>
                </a:lnTo>
                <a:lnTo>
                  <a:pt x="152399" y="248930"/>
                </a:lnTo>
                <a:lnTo>
                  <a:pt x="304799" y="124449"/>
                </a:lnTo>
                <a:close/>
              </a:path>
              <a:path w="304800" h="248920">
                <a:moveTo>
                  <a:pt x="228599" y="0"/>
                </a:moveTo>
                <a:lnTo>
                  <a:pt x="76199" y="0"/>
                </a:lnTo>
                <a:lnTo>
                  <a:pt x="76199" y="124449"/>
                </a:lnTo>
                <a:lnTo>
                  <a:pt x="228599" y="124449"/>
                </a:lnTo>
                <a:lnTo>
                  <a:pt x="228599" y="0"/>
                </a:lnTo>
                <a:close/>
              </a:path>
            </a:pathLst>
          </a:custGeom>
          <a:solidFill>
            <a:srgbClr val="5FC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7945" y="3863975"/>
            <a:ext cx="304800" cy="248920"/>
          </a:xfrm>
          <a:custGeom>
            <a:avLst/>
            <a:gdLst/>
            <a:ahLst/>
            <a:cxnLst/>
            <a:rect l="l" t="t" r="r" b="b"/>
            <a:pathLst>
              <a:path w="304800" h="248920">
                <a:moveTo>
                  <a:pt x="0" y="124449"/>
                </a:moveTo>
                <a:lnTo>
                  <a:pt x="76199" y="124449"/>
                </a:lnTo>
                <a:lnTo>
                  <a:pt x="76199" y="0"/>
                </a:lnTo>
                <a:lnTo>
                  <a:pt x="228599" y="0"/>
                </a:lnTo>
                <a:lnTo>
                  <a:pt x="228599" y="124449"/>
                </a:lnTo>
                <a:lnTo>
                  <a:pt x="304799" y="124449"/>
                </a:lnTo>
                <a:lnTo>
                  <a:pt x="152399" y="248930"/>
                </a:lnTo>
                <a:lnTo>
                  <a:pt x="0" y="124449"/>
                </a:lnTo>
                <a:close/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7945" y="3863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2745" y="4112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035" y="3066404"/>
            <a:ext cx="304800" cy="1047115"/>
          </a:xfrm>
          <a:custGeom>
            <a:avLst/>
            <a:gdLst/>
            <a:ahLst/>
            <a:cxnLst/>
            <a:rect l="l" t="t" r="r" b="b"/>
            <a:pathLst>
              <a:path w="304800" h="1047114">
                <a:moveTo>
                  <a:pt x="229874" y="152399"/>
                </a:moveTo>
                <a:lnTo>
                  <a:pt x="76199" y="152399"/>
                </a:lnTo>
                <a:lnTo>
                  <a:pt x="76199" y="1046500"/>
                </a:lnTo>
                <a:lnTo>
                  <a:pt x="229874" y="1046500"/>
                </a:lnTo>
                <a:lnTo>
                  <a:pt x="229874" y="152399"/>
                </a:lnTo>
                <a:close/>
              </a:path>
              <a:path w="304800" h="1047114">
                <a:moveTo>
                  <a:pt x="153674" y="0"/>
                </a:moveTo>
                <a:lnTo>
                  <a:pt x="0" y="152399"/>
                </a:lnTo>
                <a:lnTo>
                  <a:pt x="304799" y="152399"/>
                </a:lnTo>
                <a:lnTo>
                  <a:pt x="1536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5035" y="3066404"/>
            <a:ext cx="304800" cy="1047115"/>
          </a:xfrm>
          <a:custGeom>
            <a:avLst/>
            <a:gdLst/>
            <a:ahLst/>
            <a:cxnLst/>
            <a:rect l="l" t="t" r="r" b="b"/>
            <a:pathLst>
              <a:path w="304800" h="1047114">
                <a:moveTo>
                  <a:pt x="304799" y="152399"/>
                </a:moveTo>
                <a:lnTo>
                  <a:pt x="229874" y="152399"/>
                </a:lnTo>
                <a:lnTo>
                  <a:pt x="229874" y="1046500"/>
                </a:lnTo>
                <a:lnTo>
                  <a:pt x="76199" y="1046500"/>
                </a:lnTo>
                <a:lnTo>
                  <a:pt x="76199" y="152399"/>
                </a:lnTo>
                <a:lnTo>
                  <a:pt x="0" y="152399"/>
                </a:lnTo>
                <a:lnTo>
                  <a:pt x="153674" y="0"/>
                </a:lnTo>
                <a:lnTo>
                  <a:pt x="304799" y="152399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9835" y="4112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035" y="306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0770" y="2607786"/>
            <a:ext cx="5365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100" spc="-15" baseline="-23809" dirty="0">
                <a:latin typeface="Times New Roman"/>
                <a:cs typeface="Times New Roman"/>
              </a:rPr>
              <a:t>4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0072" y="2607786"/>
            <a:ext cx="5365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100" spc="-15" baseline="-23809" dirty="0">
                <a:latin typeface="Times New Roman"/>
                <a:cs typeface="Times New Roman"/>
              </a:rPr>
              <a:t>2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85344" y="5375271"/>
            <a:ext cx="304800" cy="317500"/>
          </a:xfrm>
          <a:custGeom>
            <a:avLst/>
            <a:gdLst/>
            <a:ahLst/>
            <a:cxnLst/>
            <a:rect l="l" t="t" r="r" b="b"/>
            <a:pathLst>
              <a:path w="304800" h="317500">
                <a:moveTo>
                  <a:pt x="304799" y="165104"/>
                </a:moveTo>
                <a:lnTo>
                  <a:pt x="0" y="165104"/>
                </a:lnTo>
                <a:lnTo>
                  <a:pt x="151125" y="317504"/>
                </a:lnTo>
                <a:lnTo>
                  <a:pt x="304799" y="165104"/>
                </a:lnTo>
                <a:close/>
              </a:path>
              <a:path w="304800" h="317500">
                <a:moveTo>
                  <a:pt x="228599" y="0"/>
                </a:moveTo>
                <a:lnTo>
                  <a:pt x="74925" y="0"/>
                </a:lnTo>
                <a:lnTo>
                  <a:pt x="74925" y="165104"/>
                </a:lnTo>
                <a:lnTo>
                  <a:pt x="228599" y="165104"/>
                </a:lnTo>
                <a:lnTo>
                  <a:pt x="228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5344" y="5375271"/>
            <a:ext cx="304800" cy="317500"/>
          </a:xfrm>
          <a:custGeom>
            <a:avLst/>
            <a:gdLst/>
            <a:ahLst/>
            <a:cxnLst/>
            <a:rect l="l" t="t" r="r" b="b"/>
            <a:pathLst>
              <a:path w="304800" h="317500">
                <a:moveTo>
                  <a:pt x="0" y="165104"/>
                </a:moveTo>
                <a:lnTo>
                  <a:pt x="74925" y="165104"/>
                </a:lnTo>
                <a:lnTo>
                  <a:pt x="74925" y="0"/>
                </a:lnTo>
                <a:lnTo>
                  <a:pt x="228599" y="0"/>
                </a:lnTo>
                <a:lnTo>
                  <a:pt x="228599" y="165104"/>
                </a:lnTo>
                <a:lnTo>
                  <a:pt x="304799" y="165104"/>
                </a:lnTo>
                <a:lnTo>
                  <a:pt x="151125" y="317504"/>
                </a:lnTo>
                <a:lnTo>
                  <a:pt x="0" y="165104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5344" y="53752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0144" y="5692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98422" y="5382738"/>
            <a:ext cx="667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0979" y="3336914"/>
            <a:ext cx="304800" cy="720090"/>
          </a:xfrm>
          <a:custGeom>
            <a:avLst/>
            <a:gdLst/>
            <a:ahLst/>
            <a:cxnLst/>
            <a:rect l="l" t="t" r="r" b="b"/>
            <a:pathLst>
              <a:path w="304800" h="720089">
                <a:moveTo>
                  <a:pt x="304799" y="567689"/>
                </a:moveTo>
                <a:lnTo>
                  <a:pt x="0" y="567689"/>
                </a:lnTo>
                <a:lnTo>
                  <a:pt x="152399" y="720089"/>
                </a:lnTo>
                <a:lnTo>
                  <a:pt x="304799" y="567689"/>
                </a:lnTo>
                <a:close/>
              </a:path>
              <a:path w="304800" h="720089">
                <a:moveTo>
                  <a:pt x="228599" y="0"/>
                </a:moveTo>
                <a:lnTo>
                  <a:pt x="76199" y="0"/>
                </a:lnTo>
                <a:lnTo>
                  <a:pt x="76199" y="567689"/>
                </a:lnTo>
                <a:lnTo>
                  <a:pt x="228599" y="567689"/>
                </a:lnTo>
                <a:lnTo>
                  <a:pt x="228599" y="0"/>
                </a:lnTo>
                <a:close/>
              </a:path>
            </a:pathLst>
          </a:custGeom>
          <a:solidFill>
            <a:srgbClr val="5FC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0979" y="3336914"/>
            <a:ext cx="304800" cy="720090"/>
          </a:xfrm>
          <a:custGeom>
            <a:avLst/>
            <a:gdLst/>
            <a:ahLst/>
            <a:cxnLst/>
            <a:rect l="l" t="t" r="r" b="b"/>
            <a:pathLst>
              <a:path w="304800" h="720089">
                <a:moveTo>
                  <a:pt x="0" y="567689"/>
                </a:moveTo>
                <a:lnTo>
                  <a:pt x="76199" y="567689"/>
                </a:lnTo>
                <a:lnTo>
                  <a:pt x="76199" y="0"/>
                </a:lnTo>
                <a:lnTo>
                  <a:pt x="228599" y="0"/>
                </a:lnTo>
                <a:lnTo>
                  <a:pt x="228599" y="567689"/>
                </a:lnTo>
                <a:lnTo>
                  <a:pt x="304799" y="567689"/>
                </a:lnTo>
                <a:lnTo>
                  <a:pt x="152399" y="720089"/>
                </a:lnTo>
                <a:lnTo>
                  <a:pt x="0" y="567689"/>
                </a:lnTo>
                <a:close/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0979" y="3336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45779" y="405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18069" y="2802265"/>
            <a:ext cx="304800" cy="1254760"/>
          </a:xfrm>
          <a:custGeom>
            <a:avLst/>
            <a:gdLst/>
            <a:ahLst/>
            <a:cxnLst/>
            <a:rect l="l" t="t" r="r" b="b"/>
            <a:pathLst>
              <a:path w="304800" h="1254760">
                <a:moveTo>
                  <a:pt x="229880" y="152399"/>
                </a:moveTo>
                <a:lnTo>
                  <a:pt x="76199" y="152399"/>
                </a:lnTo>
                <a:lnTo>
                  <a:pt x="76199" y="1254739"/>
                </a:lnTo>
                <a:lnTo>
                  <a:pt x="229880" y="1254739"/>
                </a:lnTo>
                <a:lnTo>
                  <a:pt x="229880" y="152399"/>
                </a:lnTo>
                <a:close/>
              </a:path>
              <a:path w="304800" h="1254760">
                <a:moveTo>
                  <a:pt x="153680" y="0"/>
                </a:moveTo>
                <a:lnTo>
                  <a:pt x="0" y="152399"/>
                </a:lnTo>
                <a:lnTo>
                  <a:pt x="304799" y="152399"/>
                </a:lnTo>
                <a:lnTo>
                  <a:pt x="1536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18069" y="2802265"/>
            <a:ext cx="304800" cy="1254760"/>
          </a:xfrm>
          <a:custGeom>
            <a:avLst/>
            <a:gdLst/>
            <a:ahLst/>
            <a:cxnLst/>
            <a:rect l="l" t="t" r="r" b="b"/>
            <a:pathLst>
              <a:path w="304800" h="1254760">
                <a:moveTo>
                  <a:pt x="304799" y="152399"/>
                </a:moveTo>
                <a:lnTo>
                  <a:pt x="229880" y="152399"/>
                </a:lnTo>
                <a:lnTo>
                  <a:pt x="229880" y="1254739"/>
                </a:lnTo>
                <a:lnTo>
                  <a:pt x="76199" y="1254739"/>
                </a:lnTo>
                <a:lnTo>
                  <a:pt x="76199" y="152399"/>
                </a:lnTo>
                <a:lnTo>
                  <a:pt x="0" y="152399"/>
                </a:lnTo>
                <a:lnTo>
                  <a:pt x="153680" y="0"/>
                </a:lnTo>
                <a:lnTo>
                  <a:pt x="304799" y="152399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22869" y="405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18069" y="28022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80709" y="38639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799" y="113019"/>
                </a:moveTo>
                <a:lnTo>
                  <a:pt x="0" y="113019"/>
                </a:lnTo>
                <a:lnTo>
                  <a:pt x="151119" y="228599"/>
                </a:lnTo>
                <a:lnTo>
                  <a:pt x="304799" y="113019"/>
                </a:lnTo>
                <a:close/>
              </a:path>
              <a:path w="304800" h="228600">
                <a:moveTo>
                  <a:pt x="228599" y="0"/>
                </a:moveTo>
                <a:lnTo>
                  <a:pt x="74919" y="0"/>
                </a:lnTo>
                <a:lnTo>
                  <a:pt x="74919" y="113019"/>
                </a:lnTo>
                <a:lnTo>
                  <a:pt x="228599" y="113019"/>
                </a:lnTo>
                <a:lnTo>
                  <a:pt x="228599" y="0"/>
                </a:lnTo>
                <a:close/>
              </a:path>
            </a:pathLst>
          </a:custGeom>
          <a:solidFill>
            <a:srgbClr val="5FC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80709" y="38639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3019"/>
                </a:moveTo>
                <a:lnTo>
                  <a:pt x="74919" y="113019"/>
                </a:lnTo>
                <a:lnTo>
                  <a:pt x="74919" y="0"/>
                </a:lnTo>
                <a:lnTo>
                  <a:pt x="228599" y="0"/>
                </a:lnTo>
                <a:lnTo>
                  <a:pt x="228599" y="113019"/>
                </a:lnTo>
                <a:lnTo>
                  <a:pt x="304799" y="113019"/>
                </a:lnTo>
                <a:lnTo>
                  <a:pt x="151119" y="228599"/>
                </a:lnTo>
                <a:lnTo>
                  <a:pt x="0" y="113019"/>
                </a:lnTo>
                <a:close/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80709" y="3863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85509" y="4092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5FCB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57800" y="38639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228599" y="114299"/>
                </a:moveTo>
                <a:lnTo>
                  <a:pt x="76199" y="114299"/>
                </a:lnTo>
                <a:lnTo>
                  <a:pt x="76199" y="228599"/>
                </a:lnTo>
                <a:lnTo>
                  <a:pt x="228599" y="228599"/>
                </a:lnTo>
                <a:lnTo>
                  <a:pt x="228599" y="114299"/>
                </a:lnTo>
                <a:close/>
              </a:path>
              <a:path w="304800" h="228600">
                <a:moveTo>
                  <a:pt x="152399" y="0"/>
                </a:moveTo>
                <a:lnTo>
                  <a:pt x="0" y="114299"/>
                </a:lnTo>
                <a:lnTo>
                  <a:pt x="304799" y="114299"/>
                </a:lnTo>
                <a:lnTo>
                  <a:pt x="1523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7800" y="38639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799" y="114299"/>
                </a:moveTo>
                <a:lnTo>
                  <a:pt x="228599" y="114299"/>
                </a:lnTo>
                <a:lnTo>
                  <a:pt x="228599" y="228599"/>
                </a:lnTo>
                <a:lnTo>
                  <a:pt x="76199" y="228599"/>
                </a:lnTo>
                <a:lnTo>
                  <a:pt x="76199" y="114299"/>
                </a:lnTo>
                <a:lnTo>
                  <a:pt x="0" y="114299"/>
                </a:lnTo>
                <a:lnTo>
                  <a:pt x="152399" y="0"/>
                </a:lnTo>
                <a:lnTo>
                  <a:pt x="304799" y="114299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62600" y="4092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7800" y="3863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37814" y="3345657"/>
            <a:ext cx="5365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100" spc="-15" baseline="-23809" dirty="0">
                <a:latin typeface="Times New Roman"/>
                <a:cs typeface="Times New Roman"/>
              </a:rPr>
              <a:t>4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95533" y="2432530"/>
            <a:ext cx="53657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100" spc="-15" baseline="-23809" dirty="0">
                <a:latin typeface="Times New Roman"/>
                <a:cs typeface="Times New Roman"/>
              </a:rPr>
              <a:t>2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525249" y="5366389"/>
            <a:ext cx="304800" cy="567690"/>
          </a:xfrm>
          <a:custGeom>
            <a:avLst/>
            <a:gdLst/>
            <a:ahLst/>
            <a:cxnLst/>
            <a:rect l="l" t="t" r="r" b="b"/>
            <a:pathLst>
              <a:path w="304800" h="567689">
                <a:moveTo>
                  <a:pt x="304799" y="415289"/>
                </a:moveTo>
                <a:lnTo>
                  <a:pt x="0" y="415289"/>
                </a:lnTo>
                <a:lnTo>
                  <a:pt x="152399" y="567689"/>
                </a:lnTo>
                <a:lnTo>
                  <a:pt x="304799" y="415289"/>
                </a:lnTo>
                <a:close/>
              </a:path>
              <a:path w="304800" h="567689">
                <a:moveTo>
                  <a:pt x="228599" y="0"/>
                </a:moveTo>
                <a:lnTo>
                  <a:pt x="76199" y="0"/>
                </a:lnTo>
                <a:lnTo>
                  <a:pt x="76199" y="415289"/>
                </a:lnTo>
                <a:lnTo>
                  <a:pt x="228599" y="415289"/>
                </a:lnTo>
                <a:lnTo>
                  <a:pt x="228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5249" y="5366389"/>
            <a:ext cx="304800" cy="567690"/>
          </a:xfrm>
          <a:custGeom>
            <a:avLst/>
            <a:gdLst/>
            <a:ahLst/>
            <a:cxnLst/>
            <a:rect l="l" t="t" r="r" b="b"/>
            <a:pathLst>
              <a:path w="304800" h="567689">
                <a:moveTo>
                  <a:pt x="0" y="415289"/>
                </a:moveTo>
                <a:lnTo>
                  <a:pt x="76199" y="415289"/>
                </a:lnTo>
                <a:lnTo>
                  <a:pt x="76199" y="0"/>
                </a:lnTo>
                <a:lnTo>
                  <a:pt x="228599" y="0"/>
                </a:lnTo>
                <a:lnTo>
                  <a:pt x="228599" y="415289"/>
                </a:lnTo>
                <a:lnTo>
                  <a:pt x="304799" y="415289"/>
                </a:lnTo>
                <a:lnTo>
                  <a:pt x="152399" y="567689"/>
                </a:lnTo>
                <a:lnTo>
                  <a:pt x="0" y="415289"/>
                </a:lnTo>
                <a:close/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5249" y="5366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0049" y="5934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38345" y="5375118"/>
            <a:ext cx="6686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DO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712189" y="2160905"/>
            <a:ext cx="1271905" cy="3599179"/>
          </a:xfrm>
          <a:custGeom>
            <a:avLst/>
            <a:gdLst/>
            <a:ahLst/>
            <a:cxnLst/>
            <a:rect l="l" t="t" r="r" b="b"/>
            <a:pathLst>
              <a:path w="1271904" h="3599179">
                <a:moveTo>
                  <a:pt x="880109" y="1191249"/>
                </a:moveTo>
                <a:lnTo>
                  <a:pt x="379750" y="1191249"/>
                </a:lnTo>
                <a:lnTo>
                  <a:pt x="379750" y="2932425"/>
                </a:lnTo>
                <a:lnTo>
                  <a:pt x="880109" y="2932425"/>
                </a:lnTo>
                <a:lnTo>
                  <a:pt x="880109" y="1191249"/>
                </a:lnTo>
                <a:close/>
              </a:path>
              <a:path w="1271904" h="3599179">
                <a:moveTo>
                  <a:pt x="629930" y="0"/>
                </a:moveTo>
                <a:lnTo>
                  <a:pt x="0" y="1191249"/>
                </a:lnTo>
                <a:lnTo>
                  <a:pt x="1271290" y="1191249"/>
                </a:lnTo>
                <a:lnTo>
                  <a:pt x="629930" y="0"/>
                </a:lnTo>
                <a:close/>
              </a:path>
              <a:path w="1271904" h="3599179">
                <a:moveTo>
                  <a:pt x="880109" y="3432809"/>
                </a:moveTo>
                <a:lnTo>
                  <a:pt x="379750" y="3432809"/>
                </a:lnTo>
                <a:lnTo>
                  <a:pt x="379750" y="3599175"/>
                </a:lnTo>
                <a:lnTo>
                  <a:pt x="880109" y="3599175"/>
                </a:lnTo>
                <a:lnTo>
                  <a:pt x="880109" y="3432809"/>
                </a:lnTo>
                <a:close/>
              </a:path>
              <a:path w="1271904" h="3599179">
                <a:moveTo>
                  <a:pt x="880109" y="3100065"/>
                </a:moveTo>
                <a:lnTo>
                  <a:pt x="379750" y="3100065"/>
                </a:lnTo>
                <a:lnTo>
                  <a:pt x="379750" y="3266443"/>
                </a:lnTo>
                <a:lnTo>
                  <a:pt x="880109" y="3266443"/>
                </a:lnTo>
                <a:lnTo>
                  <a:pt x="880109" y="310006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196278" y="2921651"/>
            <a:ext cx="254000" cy="19519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Liberation Serif"/>
                <a:cs typeface="Liberation Serif"/>
              </a:rPr>
              <a:t>K</a:t>
            </a:r>
            <a:r>
              <a:rPr sz="1800" dirty="0">
                <a:latin typeface="Liberation Serif"/>
                <a:cs typeface="Liberation Serif"/>
              </a:rPr>
              <a:t>ūdr</a:t>
            </a:r>
            <a:r>
              <a:rPr sz="1800" spc="10" dirty="0">
                <a:latin typeface="Liberation Serif"/>
                <a:cs typeface="Liberation Serif"/>
              </a:rPr>
              <a:t>a</a:t>
            </a:r>
            <a:r>
              <a:rPr sz="1800" dirty="0">
                <a:latin typeface="Liberation Serif"/>
                <a:cs typeface="Liberation Serif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Liberation Serif"/>
                <a:cs typeface="Liberation Serif"/>
              </a:rPr>
              <a:t>produkt</a:t>
            </a:r>
            <a:r>
              <a:rPr sz="1800" spc="10" dirty="0">
                <a:latin typeface="Liberation Serif"/>
                <a:cs typeface="Liberation Serif"/>
              </a:rPr>
              <a:t>i</a:t>
            </a:r>
            <a:r>
              <a:rPr sz="1800" dirty="0">
                <a:latin typeface="Liberation Serif"/>
                <a:cs typeface="Liberation Serif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Liberation Serif"/>
                <a:cs typeface="Liberation Serif"/>
              </a:rPr>
              <a:t>C</a:t>
            </a:r>
            <a:r>
              <a:rPr sz="1800" dirty="0">
                <a:latin typeface="Liberation Serif"/>
                <a:cs typeface="Liberation Serif"/>
              </a:rPr>
              <a:t>O</a:t>
            </a:r>
            <a:endParaRPr sz="1800">
              <a:latin typeface="Liberation Serif"/>
              <a:cs typeface="Liberation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22216" y="7439359"/>
            <a:ext cx="2390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DejaVu Sans"/>
                <a:cs typeface="DejaVu Sans"/>
              </a:rPr>
              <a:t>LI</a:t>
            </a:r>
            <a:r>
              <a:rPr sz="1000" dirty="0">
                <a:latin typeface="DejaVu Sans"/>
                <a:cs typeface="DejaVu Sans"/>
              </a:rPr>
              <a:t>F</a:t>
            </a:r>
            <a:r>
              <a:rPr sz="1000" spc="-530" dirty="0">
                <a:latin typeface="DejaVu Sans"/>
                <a:cs typeface="DejaVu Sans"/>
              </a:rPr>
              <a:t>E REstore | LIFE14 CCM/LV/001103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25" dirty="0">
                <a:latin typeface="DejaVu Sans"/>
                <a:cs typeface="DejaVu Sans"/>
              </a:rPr>
              <a:t>s</a:t>
            </a:r>
            <a:r>
              <a:rPr sz="1000" spc="5" dirty="0">
                <a:latin typeface="DejaVu Sans"/>
                <a:cs typeface="DejaVu Sans"/>
              </a:rPr>
              <a:t>t</a:t>
            </a:r>
            <a:r>
              <a:rPr sz="1000" spc="-15" dirty="0">
                <a:latin typeface="DejaVu Sans"/>
                <a:cs typeface="DejaVu Sans"/>
              </a:rPr>
              <a:t>o</a:t>
            </a:r>
            <a:r>
              <a:rPr sz="1000" spc="-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50" dirty="0">
                <a:latin typeface="DejaVu Sans"/>
                <a:cs typeface="DejaVu Sans"/>
              </a:rPr>
              <a:t>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DejaVu Sans"/>
                <a:cs typeface="DejaVu Sans"/>
              </a:rPr>
              <a:t>LIF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spc="-555" dirty="0">
                <a:latin typeface="DejaVu Sans"/>
                <a:cs typeface="DejaVu Sans"/>
              </a:rPr>
              <a:t>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DejaVu Sans"/>
                <a:cs typeface="DejaVu Sans"/>
              </a:rPr>
              <a:t>CC</a:t>
            </a:r>
            <a:r>
              <a:rPr sz="1000" spc="-15" dirty="0">
                <a:latin typeface="DejaVu Sans"/>
                <a:cs typeface="DejaVu Sans"/>
              </a:rPr>
              <a:t>M</a:t>
            </a:r>
            <a:r>
              <a:rPr sz="1000" spc="-5" dirty="0">
                <a:latin typeface="DejaVu Sans"/>
                <a:cs typeface="DejaVu Sans"/>
              </a:rPr>
              <a:t>/</a:t>
            </a:r>
            <a:r>
              <a:rPr sz="1000" spc="-10" dirty="0">
                <a:latin typeface="DejaVu Sans"/>
                <a:cs typeface="DejaVu Sans"/>
              </a:rPr>
              <a:t>L</a:t>
            </a:r>
            <a:r>
              <a:rPr sz="1000" spc="-5" dirty="0">
                <a:latin typeface="DejaVu Sans"/>
                <a:cs typeface="DejaVu Sans"/>
              </a:rPr>
              <a:t>V/</a:t>
            </a:r>
            <a:r>
              <a:rPr sz="1000" dirty="0">
                <a:latin typeface="DejaVu Sans"/>
                <a:cs typeface="DejaVu Sans"/>
              </a:rPr>
              <a:t>0</a:t>
            </a:r>
            <a:r>
              <a:rPr sz="1000" spc="-10" dirty="0">
                <a:latin typeface="DejaVu Sans"/>
                <a:cs typeface="DejaVu Sans"/>
              </a:rPr>
              <a:t>0</a:t>
            </a:r>
            <a:r>
              <a:rPr sz="1000" dirty="0">
                <a:latin typeface="DejaVu Sans"/>
                <a:cs typeface="DejaVu Sans"/>
              </a:rPr>
              <a:t>1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dirty="0">
                <a:latin typeface="DejaVu Sans"/>
                <a:cs typeface="DejaVu Sans"/>
              </a:rPr>
              <a:t>03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48871" y="2856873"/>
            <a:ext cx="157480" cy="91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Liberation Serif"/>
                <a:cs typeface="Liberation Serif"/>
              </a:rPr>
              <a:t>2</a:t>
            </a:r>
            <a:endParaRPr sz="1050">
              <a:latin typeface="Liberation Serif"/>
              <a:cs typeface="Liberati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204" y="6579230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31679" y="614362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4500" y="614362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8600" y="6143627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1419" y="614362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45489" y="614362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8309" y="614362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1129" y="614362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5229" y="614362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8050" y="614362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2150" y="614362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4969" y="614362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7789" y="614362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1859" y="614362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4679" y="614362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8779" y="614361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1600" y="614361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5700" y="614361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8519" y="614361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2589" y="614361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5409" y="61436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9509" y="614361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2329" y="61436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5150" y="614361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9244" y="614361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2063" y="614361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6145" y="614361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8965" y="61436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23059" y="614361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6204" y="61436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31679" y="570801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34500" y="570801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8600" y="570801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41419" y="570801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45489" y="5708012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8309" y="570801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51129" y="570801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5229" y="570801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8050" y="570800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62150" y="5708008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64969" y="570800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7789" y="570800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1859" y="570800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4679" y="570800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78779" y="570800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81600" y="570800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88519" y="5708003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2589" y="570800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5409" y="570800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9509" y="570800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02329" y="570800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5150" y="570800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09244" y="570800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2063" y="570799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6145" y="570799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18965" y="570799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3059" y="570800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46204" y="5708003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31679" y="527240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34500" y="527239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38600" y="527239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41419" y="527239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45489" y="5272397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48309" y="527239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51129" y="527239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55229" y="527239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58050" y="527239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62150" y="527239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4969" y="527239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67789" y="527239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71859" y="527239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74679" y="527239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8779" y="527239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81600" y="527239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5700" y="527239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88519" y="527239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92589" y="527239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95409" y="527238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99509" y="527238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02329" y="527238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05150" y="52723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09244" y="52723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16145" y="5272386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508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18965" y="527238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23059" y="5272391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46204" y="5272391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31679" y="483679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38600" y="4836797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4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41419" y="483679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45489" y="4836796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48309" y="483679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51129" y="483679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55229" y="483679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58050" y="483679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62150" y="483679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64969" y="483679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67789" y="483679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71859" y="483679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74679" y="483679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78779" y="483679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81600" y="483679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85700" y="483679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2589" y="4836789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452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16145" y="4836788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85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18965" y="483678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23059" y="483679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46204" y="483679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31679" y="440118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34500" y="440118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38600" y="440118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41419" y="440118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45489" y="4401183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48309" y="440118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51129" y="440118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55229" y="4401181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58050" y="440118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62150" y="440117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7789" y="4401179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71859" y="440117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74679" y="4401178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78779" y="440117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81600" y="440117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18965" y="4401176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32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23059" y="440118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46204" y="440118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631679" y="396556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6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38600" y="3965563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4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741419" y="3965562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45489" y="3965562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34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51129" y="3965562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58050" y="3965561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62150" y="3965561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67789" y="3965560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71859" y="396555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18965" y="3965559"/>
            <a:ext cx="4004310" cy="0"/>
          </a:xfrm>
          <a:custGeom>
            <a:avLst/>
            <a:gdLst/>
            <a:ahLst/>
            <a:cxnLst/>
            <a:rect l="l" t="t" r="r" b="b"/>
            <a:pathLst>
              <a:path w="4004310">
                <a:moveTo>
                  <a:pt x="0" y="0"/>
                </a:moveTo>
                <a:lnTo>
                  <a:pt x="400430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23059" y="396556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46204" y="396556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2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38600" y="3529974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45489" y="3529974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52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67789" y="3529973"/>
            <a:ext cx="1929130" cy="0"/>
          </a:xfrm>
          <a:custGeom>
            <a:avLst/>
            <a:gdLst/>
            <a:ahLst/>
            <a:cxnLst/>
            <a:rect l="l" t="t" r="r" b="b"/>
            <a:pathLst>
              <a:path w="1929129">
                <a:moveTo>
                  <a:pt x="0" y="0"/>
                </a:moveTo>
                <a:lnTo>
                  <a:pt x="19291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18965" y="3529972"/>
            <a:ext cx="4301490" cy="0"/>
          </a:xfrm>
          <a:custGeom>
            <a:avLst/>
            <a:gdLst/>
            <a:ahLst/>
            <a:cxnLst/>
            <a:rect l="l" t="t" r="r" b="b"/>
            <a:pathLst>
              <a:path w="4301490">
                <a:moveTo>
                  <a:pt x="0" y="0"/>
                </a:moveTo>
                <a:lnTo>
                  <a:pt x="430148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46204" y="3529972"/>
            <a:ext cx="424180" cy="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0" y="0"/>
                </a:moveTo>
                <a:lnTo>
                  <a:pt x="42417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45489" y="3094354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0" y="0"/>
                </a:moveTo>
                <a:lnTo>
                  <a:pt x="125986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18965" y="3094353"/>
            <a:ext cx="6377940" cy="0"/>
          </a:xfrm>
          <a:custGeom>
            <a:avLst/>
            <a:gdLst/>
            <a:ahLst/>
            <a:cxnLst/>
            <a:rect l="l" t="t" r="r" b="b"/>
            <a:pathLst>
              <a:path w="6377940">
                <a:moveTo>
                  <a:pt x="0" y="0"/>
                </a:moveTo>
                <a:lnTo>
                  <a:pt x="637793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46204" y="3094353"/>
            <a:ext cx="424180" cy="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0" y="0"/>
                </a:moveTo>
                <a:lnTo>
                  <a:pt x="42417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18965" y="2658734"/>
            <a:ext cx="7787005" cy="0"/>
          </a:xfrm>
          <a:custGeom>
            <a:avLst/>
            <a:gdLst/>
            <a:ahLst/>
            <a:cxnLst/>
            <a:rect l="l" t="t" r="r" b="b"/>
            <a:pathLst>
              <a:path w="7787005">
                <a:moveTo>
                  <a:pt x="0" y="0"/>
                </a:moveTo>
                <a:lnTo>
                  <a:pt x="778638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46204" y="2658734"/>
            <a:ext cx="424180" cy="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0" y="0"/>
                </a:moveTo>
                <a:lnTo>
                  <a:pt x="42417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46204" y="2223144"/>
            <a:ext cx="8359140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00806" y="2223145"/>
            <a:ext cx="0" cy="4410710"/>
          </a:xfrm>
          <a:custGeom>
            <a:avLst/>
            <a:gdLst/>
            <a:ahLst/>
            <a:cxnLst/>
            <a:rect l="l" t="t" r="r" b="b"/>
            <a:pathLst>
              <a:path h="4410709">
                <a:moveTo>
                  <a:pt x="0" y="0"/>
                </a:moveTo>
                <a:lnTo>
                  <a:pt x="0" y="4410699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96723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93904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1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8698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882895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8006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7600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7318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7036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36625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6343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5933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5651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5244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4963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4552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4270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3860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3578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3296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2890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2607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2197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1915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1505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1223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09419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705350" y="65792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83090" y="4450715"/>
            <a:ext cx="148590" cy="2128520"/>
          </a:xfrm>
          <a:custGeom>
            <a:avLst/>
            <a:gdLst/>
            <a:ahLst/>
            <a:cxnLst/>
            <a:rect l="l" t="t" r="r" b="b"/>
            <a:pathLst>
              <a:path w="148590" h="2128520">
                <a:moveTo>
                  <a:pt x="0" y="2128515"/>
                </a:moveTo>
                <a:lnTo>
                  <a:pt x="148589" y="2128515"/>
                </a:lnTo>
                <a:lnTo>
                  <a:pt x="148589" y="0"/>
                </a:lnTo>
                <a:lnTo>
                  <a:pt x="0" y="0"/>
                </a:lnTo>
                <a:lnTo>
                  <a:pt x="0" y="212851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85909" y="4819010"/>
            <a:ext cx="148590" cy="1760220"/>
          </a:xfrm>
          <a:custGeom>
            <a:avLst/>
            <a:gdLst/>
            <a:ahLst/>
            <a:cxnLst/>
            <a:rect l="l" t="t" r="r" b="b"/>
            <a:pathLst>
              <a:path w="148590" h="1760220">
                <a:moveTo>
                  <a:pt x="0" y="1760219"/>
                </a:moveTo>
                <a:lnTo>
                  <a:pt x="148589" y="1760219"/>
                </a:lnTo>
                <a:lnTo>
                  <a:pt x="148589" y="0"/>
                </a:lnTo>
                <a:lnTo>
                  <a:pt x="0" y="0"/>
                </a:lnTo>
                <a:lnTo>
                  <a:pt x="0" y="176021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890010" y="3943985"/>
            <a:ext cx="148590" cy="2635250"/>
          </a:xfrm>
          <a:custGeom>
            <a:avLst/>
            <a:gdLst/>
            <a:ahLst/>
            <a:cxnLst/>
            <a:rect l="l" t="t" r="r" b="b"/>
            <a:pathLst>
              <a:path w="148590" h="2635250">
                <a:moveTo>
                  <a:pt x="0" y="2635245"/>
                </a:moveTo>
                <a:lnTo>
                  <a:pt x="148589" y="2635245"/>
                </a:lnTo>
                <a:lnTo>
                  <a:pt x="148589" y="0"/>
                </a:lnTo>
                <a:lnTo>
                  <a:pt x="0" y="0"/>
                </a:lnTo>
                <a:lnTo>
                  <a:pt x="0" y="263524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92829" y="4633595"/>
            <a:ext cx="148590" cy="1945639"/>
          </a:xfrm>
          <a:custGeom>
            <a:avLst/>
            <a:gdLst/>
            <a:ahLst/>
            <a:cxnLst/>
            <a:rect l="l" t="t" r="r" b="b"/>
            <a:pathLst>
              <a:path w="148590" h="1945640">
                <a:moveTo>
                  <a:pt x="0" y="1945635"/>
                </a:moveTo>
                <a:lnTo>
                  <a:pt x="148589" y="1945635"/>
                </a:lnTo>
                <a:lnTo>
                  <a:pt x="148589" y="0"/>
                </a:lnTo>
                <a:lnTo>
                  <a:pt x="0" y="0"/>
                </a:lnTo>
                <a:lnTo>
                  <a:pt x="0" y="194563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96899" y="3931274"/>
            <a:ext cx="148590" cy="2647950"/>
          </a:xfrm>
          <a:custGeom>
            <a:avLst/>
            <a:gdLst/>
            <a:ahLst/>
            <a:cxnLst/>
            <a:rect l="l" t="t" r="r" b="b"/>
            <a:pathLst>
              <a:path w="148590" h="2647950">
                <a:moveTo>
                  <a:pt x="0" y="2647956"/>
                </a:moveTo>
                <a:lnTo>
                  <a:pt x="148589" y="2647956"/>
                </a:lnTo>
                <a:lnTo>
                  <a:pt x="148589" y="0"/>
                </a:lnTo>
                <a:lnTo>
                  <a:pt x="0" y="0"/>
                </a:lnTo>
                <a:lnTo>
                  <a:pt x="0" y="2647956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99719" y="5004439"/>
            <a:ext cx="148590" cy="1574800"/>
          </a:xfrm>
          <a:custGeom>
            <a:avLst/>
            <a:gdLst/>
            <a:ahLst/>
            <a:cxnLst/>
            <a:rect l="l" t="t" r="r" b="b"/>
            <a:pathLst>
              <a:path w="148590" h="1574800">
                <a:moveTo>
                  <a:pt x="0" y="1574791"/>
                </a:moveTo>
                <a:lnTo>
                  <a:pt x="148589" y="1574791"/>
                </a:lnTo>
                <a:lnTo>
                  <a:pt x="148589" y="0"/>
                </a:lnTo>
                <a:lnTo>
                  <a:pt x="0" y="0"/>
                </a:lnTo>
                <a:lnTo>
                  <a:pt x="0" y="157479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03819" y="4539619"/>
            <a:ext cx="147320" cy="2039620"/>
          </a:xfrm>
          <a:custGeom>
            <a:avLst/>
            <a:gdLst/>
            <a:ahLst/>
            <a:cxnLst/>
            <a:rect l="l" t="t" r="r" b="b"/>
            <a:pathLst>
              <a:path w="147320" h="2039620">
                <a:moveTo>
                  <a:pt x="0" y="2039611"/>
                </a:moveTo>
                <a:lnTo>
                  <a:pt x="147309" y="2039611"/>
                </a:lnTo>
                <a:lnTo>
                  <a:pt x="147309" y="0"/>
                </a:lnTo>
                <a:lnTo>
                  <a:pt x="0" y="0"/>
                </a:lnTo>
                <a:lnTo>
                  <a:pt x="0" y="203961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06640" y="5081901"/>
            <a:ext cx="148590" cy="1497330"/>
          </a:xfrm>
          <a:custGeom>
            <a:avLst/>
            <a:gdLst/>
            <a:ahLst/>
            <a:cxnLst/>
            <a:rect l="l" t="t" r="r" b="b"/>
            <a:pathLst>
              <a:path w="148590" h="1497329">
                <a:moveTo>
                  <a:pt x="0" y="1497329"/>
                </a:moveTo>
                <a:lnTo>
                  <a:pt x="148589" y="1497329"/>
                </a:lnTo>
                <a:lnTo>
                  <a:pt x="148589" y="0"/>
                </a:lnTo>
                <a:lnTo>
                  <a:pt x="0" y="0"/>
                </a:lnTo>
                <a:lnTo>
                  <a:pt x="0" y="149732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109459" y="4787269"/>
            <a:ext cx="148590" cy="1791970"/>
          </a:xfrm>
          <a:custGeom>
            <a:avLst/>
            <a:gdLst/>
            <a:ahLst/>
            <a:cxnLst/>
            <a:rect l="l" t="t" r="r" b="b"/>
            <a:pathLst>
              <a:path w="148590" h="1791970">
                <a:moveTo>
                  <a:pt x="0" y="1791961"/>
                </a:moveTo>
                <a:lnTo>
                  <a:pt x="148589" y="1791961"/>
                </a:lnTo>
                <a:lnTo>
                  <a:pt x="148589" y="0"/>
                </a:lnTo>
                <a:lnTo>
                  <a:pt x="0" y="0"/>
                </a:lnTo>
                <a:lnTo>
                  <a:pt x="0" y="179196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13560" y="4735190"/>
            <a:ext cx="148590" cy="1844039"/>
          </a:xfrm>
          <a:custGeom>
            <a:avLst/>
            <a:gdLst/>
            <a:ahLst/>
            <a:cxnLst/>
            <a:rect l="l" t="t" r="r" b="b"/>
            <a:pathLst>
              <a:path w="148590" h="1844040">
                <a:moveTo>
                  <a:pt x="0" y="1844039"/>
                </a:moveTo>
                <a:lnTo>
                  <a:pt x="148589" y="1844039"/>
                </a:lnTo>
                <a:lnTo>
                  <a:pt x="148589" y="0"/>
                </a:lnTo>
                <a:lnTo>
                  <a:pt x="0" y="0"/>
                </a:lnTo>
                <a:lnTo>
                  <a:pt x="0" y="184403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16379" y="5436230"/>
            <a:ext cx="148590" cy="1143000"/>
          </a:xfrm>
          <a:custGeom>
            <a:avLst/>
            <a:gdLst/>
            <a:ahLst/>
            <a:cxnLst/>
            <a:rect l="l" t="t" r="r" b="b"/>
            <a:pathLst>
              <a:path w="148590" h="1143000">
                <a:moveTo>
                  <a:pt x="0" y="1142999"/>
                </a:moveTo>
                <a:lnTo>
                  <a:pt x="148589" y="1142999"/>
                </a:lnTo>
                <a:lnTo>
                  <a:pt x="148589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20449" y="4453244"/>
            <a:ext cx="147955" cy="2125980"/>
          </a:xfrm>
          <a:custGeom>
            <a:avLst/>
            <a:gdLst/>
            <a:ahLst/>
            <a:cxnLst/>
            <a:rect l="l" t="t" r="r" b="b"/>
            <a:pathLst>
              <a:path w="147954" h="2125979">
                <a:moveTo>
                  <a:pt x="0" y="2125986"/>
                </a:moveTo>
                <a:lnTo>
                  <a:pt x="147340" y="2125986"/>
                </a:lnTo>
                <a:lnTo>
                  <a:pt x="147340" y="0"/>
                </a:lnTo>
                <a:lnTo>
                  <a:pt x="0" y="0"/>
                </a:lnTo>
                <a:lnTo>
                  <a:pt x="0" y="2125986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23269" y="4899021"/>
            <a:ext cx="148590" cy="1680210"/>
          </a:xfrm>
          <a:custGeom>
            <a:avLst/>
            <a:gdLst/>
            <a:ahLst/>
            <a:cxnLst/>
            <a:rect l="l" t="t" r="r" b="b"/>
            <a:pathLst>
              <a:path w="148589" h="1680209">
                <a:moveTo>
                  <a:pt x="0" y="1680209"/>
                </a:moveTo>
                <a:lnTo>
                  <a:pt x="148589" y="1680209"/>
                </a:lnTo>
                <a:lnTo>
                  <a:pt x="148589" y="0"/>
                </a:lnTo>
                <a:lnTo>
                  <a:pt x="0" y="0"/>
                </a:lnTo>
                <a:lnTo>
                  <a:pt x="0" y="168020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27369" y="5309239"/>
            <a:ext cx="147320" cy="1270000"/>
          </a:xfrm>
          <a:custGeom>
            <a:avLst/>
            <a:gdLst/>
            <a:ahLst/>
            <a:cxnLst/>
            <a:rect l="l" t="t" r="r" b="b"/>
            <a:pathLst>
              <a:path w="147320" h="1270000">
                <a:moveTo>
                  <a:pt x="0" y="1269991"/>
                </a:moveTo>
                <a:lnTo>
                  <a:pt x="147309" y="1269991"/>
                </a:lnTo>
                <a:lnTo>
                  <a:pt x="147309" y="0"/>
                </a:lnTo>
                <a:lnTo>
                  <a:pt x="0" y="0"/>
                </a:lnTo>
                <a:lnTo>
                  <a:pt x="0" y="126999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30189" y="5321930"/>
            <a:ext cx="148590" cy="1257300"/>
          </a:xfrm>
          <a:custGeom>
            <a:avLst/>
            <a:gdLst/>
            <a:ahLst/>
            <a:cxnLst/>
            <a:rect l="l" t="t" r="r" b="b"/>
            <a:pathLst>
              <a:path w="148589" h="1257300">
                <a:moveTo>
                  <a:pt x="0" y="1257299"/>
                </a:moveTo>
                <a:lnTo>
                  <a:pt x="148589" y="1257299"/>
                </a:lnTo>
                <a:lnTo>
                  <a:pt x="148589" y="0"/>
                </a:lnTo>
                <a:lnTo>
                  <a:pt x="0" y="0"/>
                </a:lnTo>
                <a:lnTo>
                  <a:pt x="0" y="125729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34289" y="5059040"/>
            <a:ext cx="147320" cy="1520190"/>
          </a:xfrm>
          <a:custGeom>
            <a:avLst/>
            <a:gdLst/>
            <a:ahLst/>
            <a:cxnLst/>
            <a:rect l="l" t="t" r="r" b="b"/>
            <a:pathLst>
              <a:path w="147320" h="1520190">
                <a:moveTo>
                  <a:pt x="0" y="1520189"/>
                </a:moveTo>
                <a:lnTo>
                  <a:pt x="147309" y="1520189"/>
                </a:lnTo>
                <a:lnTo>
                  <a:pt x="147309" y="0"/>
                </a:lnTo>
                <a:lnTo>
                  <a:pt x="0" y="0"/>
                </a:lnTo>
                <a:lnTo>
                  <a:pt x="0" y="152018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737110" y="5720719"/>
            <a:ext cx="148590" cy="858519"/>
          </a:xfrm>
          <a:custGeom>
            <a:avLst/>
            <a:gdLst/>
            <a:ahLst/>
            <a:cxnLst/>
            <a:rect l="l" t="t" r="r" b="b"/>
            <a:pathLst>
              <a:path w="148589" h="858520">
                <a:moveTo>
                  <a:pt x="0" y="858511"/>
                </a:moveTo>
                <a:lnTo>
                  <a:pt x="148589" y="858511"/>
                </a:lnTo>
                <a:lnTo>
                  <a:pt x="148589" y="0"/>
                </a:lnTo>
                <a:lnTo>
                  <a:pt x="0" y="0"/>
                </a:lnTo>
                <a:lnTo>
                  <a:pt x="0" y="85851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41179" y="5869309"/>
            <a:ext cx="147955" cy="709930"/>
          </a:xfrm>
          <a:custGeom>
            <a:avLst/>
            <a:gdLst/>
            <a:ahLst/>
            <a:cxnLst/>
            <a:rect l="l" t="t" r="r" b="b"/>
            <a:pathLst>
              <a:path w="147954" h="709929">
                <a:moveTo>
                  <a:pt x="0" y="709921"/>
                </a:moveTo>
                <a:lnTo>
                  <a:pt x="147340" y="709921"/>
                </a:lnTo>
                <a:lnTo>
                  <a:pt x="147340" y="0"/>
                </a:lnTo>
                <a:lnTo>
                  <a:pt x="0" y="0"/>
                </a:lnTo>
                <a:lnTo>
                  <a:pt x="0" y="70992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43999" y="5451471"/>
            <a:ext cx="148590" cy="1127760"/>
          </a:xfrm>
          <a:custGeom>
            <a:avLst/>
            <a:gdLst/>
            <a:ahLst/>
            <a:cxnLst/>
            <a:rect l="l" t="t" r="r" b="b"/>
            <a:pathLst>
              <a:path w="148589" h="1127759">
                <a:moveTo>
                  <a:pt x="0" y="1127759"/>
                </a:moveTo>
                <a:lnTo>
                  <a:pt x="148589" y="1127759"/>
                </a:lnTo>
                <a:lnTo>
                  <a:pt x="148589" y="0"/>
                </a:lnTo>
                <a:lnTo>
                  <a:pt x="0" y="0"/>
                </a:lnTo>
                <a:lnTo>
                  <a:pt x="0" y="112775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846819" y="6284598"/>
            <a:ext cx="148590" cy="294640"/>
          </a:xfrm>
          <a:custGeom>
            <a:avLst/>
            <a:gdLst/>
            <a:ahLst/>
            <a:cxnLst/>
            <a:rect l="l" t="t" r="r" b="b"/>
            <a:pathLst>
              <a:path w="148589" h="294640">
                <a:moveTo>
                  <a:pt x="0" y="294631"/>
                </a:moveTo>
                <a:lnTo>
                  <a:pt x="148589" y="294631"/>
                </a:lnTo>
                <a:lnTo>
                  <a:pt x="148589" y="0"/>
                </a:lnTo>
                <a:lnTo>
                  <a:pt x="0" y="0"/>
                </a:lnTo>
                <a:lnTo>
                  <a:pt x="0" y="29463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50920" y="6100445"/>
            <a:ext cx="148590" cy="478790"/>
          </a:xfrm>
          <a:custGeom>
            <a:avLst/>
            <a:gdLst/>
            <a:ahLst/>
            <a:cxnLst/>
            <a:rect l="l" t="t" r="r" b="b"/>
            <a:pathLst>
              <a:path w="148589" h="478790">
                <a:moveTo>
                  <a:pt x="0" y="478785"/>
                </a:moveTo>
                <a:lnTo>
                  <a:pt x="148589" y="478785"/>
                </a:lnTo>
                <a:lnTo>
                  <a:pt x="148589" y="0"/>
                </a:lnTo>
                <a:lnTo>
                  <a:pt x="0" y="0"/>
                </a:lnTo>
                <a:lnTo>
                  <a:pt x="0" y="47878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53739" y="6193159"/>
            <a:ext cx="148590" cy="386080"/>
          </a:xfrm>
          <a:custGeom>
            <a:avLst/>
            <a:gdLst/>
            <a:ahLst/>
            <a:cxnLst/>
            <a:rect l="l" t="t" r="r" b="b"/>
            <a:pathLst>
              <a:path w="148589" h="386079">
                <a:moveTo>
                  <a:pt x="0" y="386071"/>
                </a:moveTo>
                <a:lnTo>
                  <a:pt x="148589" y="386071"/>
                </a:lnTo>
                <a:lnTo>
                  <a:pt x="148589" y="0"/>
                </a:lnTo>
                <a:lnTo>
                  <a:pt x="0" y="0"/>
                </a:lnTo>
                <a:lnTo>
                  <a:pt x="0" y="38607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957833" y="6167751"/>
            <a:ext cx="147320" cy="411480"/>
          </a:xfrm>
          <a:custGeom>
            <a:avLst/>
            <a:gdLst/>
            <a:ahLst/>
            <a:cxnLst/>
            <a:rect l="l" t="t" r="r" b="b"/>
            <a:pathLst>
              <a:path w="147319" h="411479">
                <a:moveTo>
                  <a:pt x="0" y="411479"/>
                </a:moveTo>
                <a:lnTo>
                  <a:pt x="147315" y="411479"/>
                </a:lnTo>
                <a:lnTo>
                  <a:pt x="147315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60654" y="6188075"/>
            <a:ext cx="148590" cy="391160"/>
          </a:xfrm>
          <a:custGeom>
            <a:avLst/>
            <a:gdLst/>
            <a:ahLst/>
            <a:cxnLst/>
            <a:rect l="l" t="t" r="r" b="b"/>
            <a:pathLst>
              <a:path w="148589" h="391159">
                <a:moveTo>
                  <a:pt x="0" y="391155"/>
                </a:moveTo>
                <a:lnTo>
                  <a:pt x="148589" y="391155"/>
                </a:lnTo>
                <a:lnTo>
                  <a:pt x="148589" y="0"/>
                </a:lnTo>
                <a:lnTo>
                  <a:pt x="0" y="0"/>
                </a:lnTo>
                <a:lnTo>
                  <a:pt x="0" y="39115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64735" y="6440809"/>
            <a:ext cx="147320" cy="138430"/>
          </a:xfrm>
          <a:custGeom>
            <a:avLst/>
            <a:gdLst/>
            <a:ahLst/>
            <a:cxnLst/>
            <a:rect l="l" t="t" r="r" b="b"/>
            <a:pathLst>
              <a:path w="147319" h="138429">
                <a:moveTo>
                  <a:pt x="0" y="138421"/>
                </a:moveTo>
                <a:lnTo>
                  <a:pt x="147328" y="138421"/>
                </a:lnTo>
                <a:lnTo>
                  <a:pt x="147328" y="0"/>
                </a:lnTo>
                <a:lnTo>
                  <a:pt x="0" y="0"/>
                </a:lnTo>
                <a:lnTo>
                  <a:pt x="0" y="138421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067555" y="5871845"/>
            <a:ext cx="148590" cy="707390"/>
          </a:xfrm>
          <a:custGeom>
            <a:avLst/>
            <a:gdLst/>
            <a:ahLst/>
            <a:cxnLst/>
            <a:rect l="l" t="t" r="r" b="b"/>
            <a:pathLst>
              <a:path w="148589" h="707390">
                <a:moveTo>
                  <a:pt x="0" y="707385"/>
                </a:moveTo>
                <a:lnTo>
                  <a:pt x="148589" y="707385"/>
                </a:lnTo>
                <a:lnTo>
                  <a:pt x="148589" y="0"/>
                </a:lnTo>
                <a:lnTo>
                  <a:pt x="0" y="0"/>
                </a:lnTo>
                <a:lnTo>
                  <a:pt x="0" y="70738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70375" y="3728095"/>
            <a:ext cx="148590" cy="2851150"/>
          </a:xfrm>
          <a:custGeom>
            <a:avLst/>
            <a:gdLst/>
            <a:ahLst/>
            <a:cxnLst/>
            <a:rect l="l" t="t" r="r" b="b"/>
            <a:pathLst>
              <a:path w="148589" h="2851150">
                <a:moveTo>
                  <a:pt x="0" y="2851135"/>
                </a:moveTo>
                <a:lnTo>
                  <a:pt x="148589" y="2851135"/>
                </a:lnTo>
                <a:lnTo>
                  <a:pt x="148589" y="0"/>
                </a:lnTo>
                <a:lnTo>
                  <a:pt x="0" y="0"/>
                </a:lnTo>
                <a:lnTo>
                  <a:pt x="0" y="285113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74469" y="4716140"/>
            <a:ext cx="148590" cy="1863089"/>
          </a:xfrm>
          <a:custGeom>
            <a:avLst/>
            <a:gdLst/>
            <a:ahLst/>
            <a:cxnLst/>
            <a:rect l="l" t="t" r="r" b="b"/>
            <a:pathLst>
              <a:path w="148590" h="1863090">
                <a:moveTo>
                  <a:pt x="0" y="1863089"/>
                </a:moveTo>
                <a:lnTo>
                  <a:pt x="148589" y="1863089"/>
                </a:lnTo>
                <a:lnTo>
                  <a:pt x="148589" y="0"/>
                </a:lnTo>
                <a:lnTo>
                  <a:pt x="0" y="0"/>
                </a:lnTo>
                <a:lnTo>
                  <a:pt x="0" y="186308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483090" y="3626474"/>
            <a:ext cx="148590" cy="824230"/>
          </a:xfrm>
          <a:custGeom>
            <a:avLst/>
            <a:gdLst/>
            <a:ahLst/>
            <a:cxnLst/>
            <a:rect l="l" t="t" r="r" b="b"/>
            <a:pathLst>
              <a:path w="148590" h="824229">
                <a:moveTo>
                  <a:pt x="0" y="824240"/>
                </a:moveTo>
                <a:lnTo>
                  <a:pt x="148589" y="824240"/>
                </a:lnTo>
                <a:lnTo>
                  <a:pt x="148589" y="0"/>
                </a:lnTo>
                <a:lnTo>
                  <a:pt x="0" y="0"/>
                </a:lnTo>
                <a:lnTo>
                  <a:pt x="0" y="82424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185909" y="3983365"/>
            <a:ext cx="148590" cy="835660"/>
          </a:xfrm>
          <a:custGeom>
            <a:avLst/>
            <a:gdLst/>
            <a:ahLst/>
            <a:cxnLst/>
            <a:rect l="l" t="t" r="r" b="b"/>
            <a:pathLst>
              <a:path w="148590" h="835660">
                <a:moveTo>
                  <a:pt x="0" y="835645"/>
                </a:moveTo>
                <a:lnTo>
                  <a:pt x="148589" y="835645"/>
                </a:lnTo>
                <a:lnTo>
                  <a:pt x="148589" y="0"/>
                </a:lnTo>
                <a:lnTo>
                  <a:pt x="0" y="0"/>
                </a:lnTo>
                <a:lnTo>
                  <a:pt x="0" y="83564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890010" y="3094355"/>
            <a:ext cx="148590" cy="849630"/>
          </a:xfrm>
          <a:custGeom>
            <a:avLst/>
            <a:gdLst/>
            <a:ahLst/>
            <a:cxnLst/>
            <a:rect l="l" t="t" r="r" b="b"/>
            <a:pathLst>
              <a:path w="148590" h="849629">
                <a:moveTo>
                  <a:pt x="0" y="849629"/>
                </a:moveTo>
                <a:lnTo>
                  <a:pt x="148589" y="849629"/>
                </a:lnTo>
                <a:lnTo>
                  <a:pt x="148589" y="0"/>
                </a:lnTo>
                <a:lnTo>
                  <a:pt x="0" y="0"/>
                </a:lnTo>
                <a:lnTo>
                  <a:pt x="0" y="84962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92829" y="3772535"/>
            <a:ext cx="148590" cy="861060"/>
          </a:xfrm>
          <a:custGeom>
            <a:avLst/>
            <a:gdLst/>
            <a:ahLst/>
            <a:cxnLst/>
            <a:rect l="l" t="t" r="r" b="b"/>
            <a:pathLst>
              <a:path w="148590" h="861060">
                <a:moveTo>
                  <a:pt x="0" y="861059"/>
                </a:moveTo>
                <a:lnTo>
                  <a:pt x="148589" y="861059"/>
                </a:lnTo>
                <a:lnTo>
                  <a:pt x="148589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96899" y="3056255"/>
            <a:ext cx="148590" cy="875030"/>
          </a:xfrm>
          <a:custGeom>
            <a:avLst/>
            <a:gdLst/>
            <a:ahLst/>
            <a:cxnLst/>
            <a:rect l="l" t="t" r="r" b="b"/>
            <a:pathLst>
              <a:path w="148590" h="875029">
                <a:moveTo>
                  <a:pt x="0" y="875019"/>
                </a:moveTo>
                <a:lnTo>
                  <a:pt x="148589" y="875019"/>
                </a:lnTo>
                <a:lnTo>
                  <a:pt x="148589" y="0"/>
                </a:lnTo>
                <a:lnTo>
                  <a:pt x="0" y="0"/>
                </a:lnTo>
                <a:lnTo>
                  <a:pt x="0" y="87501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999719" y="4117964"/>
            <a:ext cx="148590" cy="887094"/>
          </a:xfrm>
          <a:custGeom>
            <a:avLst/>
            <a:gdLst/>
            <a:ahLst/>
            <a:cxnLst/>
            <a:rect l="l" t="t" r="r" b="b"/>
            <a:pathLst>
              <a:path w="148590" h="887095">
                <a:moveTo>
                  <a:pt x="0" y="886474"/>
                </a:moveTo>
                <a:lnTo>
                  <a:pt x="148589" y="886474"/>
                </a:lnTo>
                <a:lnTo>
                  <a:pt x="148589" y="0"/>
                </a:lnTo>
                <a:lnTo>
                  <a:pt x="0" y="0"/>
                </a:lnTo>
                <a:lnTo>
                  <a:pt x="0" y="88647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03819" y="3639185"/>
            <a:ext cx="147320" cy="900430"/>
          </a:xfrm>
          <a:custGeom>
            <a:avLst/>
            <a:gdLst/>
            <a:ahLst/>
            <a:cxnLst/>
            <a:rect l="l" t="t" r="r" b="b"/>
            <a:pathLst>
              <a:path w="147320" h="900429">
                <a:moveTo>
                  <a:pt x="0" y="900434"/>
                </a:moveTo>
                <a:lnTo>
                  <a:pt x="147309" y="900434"/>
                </a:lnTo>
                <a:lnTo>
                  <a:pt x="147309" y="0"/>
                </a:lnTo>
                <a:lnTo>
                  <a:pt x="0" y="0"/>
                </a:lnTo>
                <a:lnTo>
                  <a:pt x="0" y="90043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06640" y="4170055"/>
            <a:ext cx="148590" cy="911860"/>
          </a:xfrm>
          <a:custGeom>
            <a:avLst/>
            <a:gdLst/>
            <a:ahLst/>
            <a:cxnLst/>
            <a:rect l="l" t="t" r="r" b="b"/>
            <a:pathLst>
              <a:path w="148590" h="911860">
                <a:moveTo>
                  <a:pt x="0" y="911845"/>
                </a:moveTo>
                <a:lnTo>
                  <a:pt x="148589" y="911845"/>
                </a:lnTo>
                <a:lnTo>
                  <a:pt x="148589" y="0"/>
                </a:lnTo>
                <a:lnTo>
                  <a:pt x="0" y="0"/>
                </a:lnTo>
                <a:lnTo>
                  <a:pt x="0" y="91184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109459" y="3862694"/>
            <a:ext cx="148590" cy="925194"/>
          </a:xfrm>
          <a:custGeom>
            <a:avLst/>
            <a:gdLst/>
            <a:ahLst/>
            <a:cxnLst/>
            <a:rect l="l" t="t" r="r" b="b"/>
            <a:pathLst>
              <a:path w="148590" h="925195">
                <a:moveTo>
                  <a:pt x="0" y="924574"/>
                </a:moveTo>
                <a:lnTo>
                  <a:pt x="148589" y="924574"/>
                </a:lnTo>
                <a:lnTo>
                  <a:pt x="148589" y="0"/>
                </a:lnTo>
                <a:lnTo>
                  <a:pt x="0" y="0"/>
                </a:lnTo>
                <a:lnTo>
                  <a:pt x="0" y="92457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13560" y="3797924"/>
            <a:ext cx="148590" cy="937260"/>
          </a:xfrm>
          <a:custGeom>
            <a:avLst/>
            <a:gdLst/>
            <a:ahLst/>
            <a:cxnLst/>
            <a:rect l="l" t="t" r="r" b="b"/>
            <a:pathLst>
              <a:path w="148590" h="937260">
                <a:moveTo>
                  <a:pt x="0" y="937266"/>
                </a:moveTo>
                <a:lnTo>
                  <a:pt x="148589" y="937266"/>
                </a:lnTo>
                <a:lnTo>
                  <a:pt x="148589" y="0"/>
                </a:lnTo>
                <a:lnTo>
                  <a:pt x="0" y="0"/>
                </a:lnTo>
                <a:lnTo>
                  <a:pt x="0" y="937266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16379" y="4486285"/>
            <a:ext cx="148590" cy="949960"/>
          </a:xfrm>
          <a:custGeom>
            <a:avLst/>
            <a:gdLst/>
            <a:ahLst/>
            <a:cxnLst/>
            <a:rect l="l" t="t" r="r" b="b"/>
            <a:pathLst>
              <a:path w="148590" h="949960">
                <a:moveTo>
                  <a:pt x="0" y="949945"/>
                </a:moveTo>
                <a:lnTo>
                  <a:pt x="148589" y="949945"/>
                </a:lnTo>
                <a:lnTo>
                  <a:pt x="148589" y="0"/>
                </a:lnTo>
                <a:lnTo>
                  <a:pt x="0" y="0"/>
                </a:lnTo>
                <a:lnTo>
                  <a:pt x="0" y="94994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20449" y="3489314"/>
            <a:ext cx="147955" cy="963930"/>
          </a:xfrm>
          <a:custGeom>
            <a:avLst/>
            <a:gdLst/>
            <a:ahLst/>
            <a:cxnLst/>
            <a:rect l="l" t="t" r="r" b="b"/>
            <a:pathLst>
              <a:path w="147954" h="963929">
                <a:moveTo>
                  <a:pt x="0" y="963929"/>
                </a:moveTo>
                <a:lnTo>
                  <a:pt x="147340" y="963929"/>
                </a:lnTo>
                <a:lnTo>
                  <a:pt x="147340" y="0"/>
                </a:lnTo>
                <a:lnTo>
                  <a:pt x="0" y="0"/>
                </a:lnTo>
                <a:lnTo>
                  <a:pt x="0" y="96392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923269" y="3923655"/>
            <a:ext cx="148590" cy="975360"/>
          </a:xfrm>
          <a:custGeom>
            <a:avLst/>
            <a:gdLst/>
            <a:ahLst/>
            <a:cxnLst/>
            <a:rect l="l" t="t" r="r" b="b"/>
            <a:pathLst>
              <a:path w="148589" h="975360">
                <a:moveTo>
                  <a:pt x="0" y="975366"/>
                </a:moveTo>
                <a:lnTo>
                  <a:pt x="148589" y="975366"/>
                </a:lnTo>
                <a:lnTo>
                  <a:pt x="148589" y="0"/>
                </a:lnTo>
                <a:lnTo>
                  <a:pt x="0" y="0"/>
                </a:lnTo>
                <a:lnTo>
                  <a:pt x="0" y="975366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27369" y="4321175"/>
            <a:ext cx="147320" cy="988060"/>
          </a:xfrm>
          <a:custGeom>
            <a:avLst/>
            <a:gdLst/>
            <a:ahLst/>
            <a:cxnLst/>
            <a:rect l="l" t="t" r="r" b="b"/>
            <a:pathLst>
              <a:path w="147320" h="988060">
                <a:moveTo>
                  <a:pt x="0" y="988064"/>
                </a:moveTo>
                <a:lnTo>
                  <a:pt x="147309" y="988064"/>
                </a:lnTo>
                <a:lnTo>
                  <a:pt x="147309" y="0"/>
                </a:lnTo>
                <a:lnTo>
                  <a:pt x="0" y="0"/>
                </a:lnTo>
                <a:lnTo>
                  <a:pt x="0" y="98806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30189" y="4321175"/>
            <a:ext cx="148590" cy="1000760"/>
          </a:xfrm>
          <a:custGeom>
            <a:avLst/>
            <a:gdLst/>
            <a:ahLst/>
            <a:cxnLst/>
            <a:rect l="l" t="t" r="r" b="b"/>
            <a:pathLst>
              <a:path w="148589" h="1000760">
                <a:moveTo>
                  <a:pt x="0" y="1000755"/>
                </a:moveTo>
                <a:lnTo>
                  <a:pt x="148589" y="1000755"/>
                </a:lnTo>
                <a:lnTo>
                  <a:pt x="148589" y="0"/>
                </a:lnTo>
                <a:lnTo>
                  <a:pt x="0" y="0"/>
                </a:lnTo>
                <a:lnTo>
                  <a:pt x="0" y="100075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034289" y="4045574"/>
            <a:ext cx="147320" cy="1013460"/>
          </a:xfrm>
          <a:custGeom>
            <a:avLst/>
            <a:gdLst/>
            <a:ahLst/>
            <a:cxnLst/>
            <a:rect l="l" t="t" r="r" b="b"/>
            <a:pathLst>
              <a:path w="147320" h="1013460">
                <a:moveTo>
                  <a:pt x="0" y="1013466"/>
                </a:moveTo>
                <a:lnTo>
                  <a:pt x="147309" y="1013466"/>
                </a:lnTo>
                <a:lnTo>
                  <a:pt x="147309" y="0"/>
                </a:lnTo>
                <a:lnTo>
                  <a:pt x="0" y="0"/>
                </a:lnTo>
                <a:lnTo>
                  <a:pt x="0" y="1013466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37110" y="4694554"/>
            <a:ext cx="148590" cy="1026160"/>
          </a:xfrm>
          <a:custGeom>
            <a:avLst/>
            <a:gdLst/>
            <a:ahLst/>
            <a:cxnLst/>
            <a:rect l="l" t="t" r="r" b="b"/>
            <a:pathLst>
              <a:path w="148589" h="1026160">
                <a:moveTo>
                  <a:pt x="0" y="1026164"/>
                </a:moveTo>
                <a:lnTo>
                  <a:pt x="148589" y="1026164"/>
                </a:lnTo>
                <a:lnTo>
                  <a:pt x="148589" y="0"/>
                </a:lnTo>
                <a:lnTo>
                  <a:pt x="0" y="0"/>
                </a:lnTo>
                <a:lnTo>
                  <a:pt x="0" y="102616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441179" y="4830440"/>
            <a:ext cx="147955" cy="1038860"/>
          </a:xfrm>
          <a:custGeom>
            <a:avLst/>
            <a:gdLst/>
            <a:ahLst/>
            <a:cxnLst/>
            <a:rect l="l" t="t" r="r" b="b"/>
            <a:pathLst>
              <a:path w="147954" h="1038860">
                <a:moveTo>
                  <a:pt x="0" y="1038868"/>
                </a:moveTo>
                <a:lnTo>
                  <a:pt x="147340" y="1038868"/>
                </a:lnTo>
                <a:lnTo>
                  <a:pt x="147340" y="0"/>
                </a:lnTo>
                <a:lnTo>
                  <a:pt x="0" y="0"/>
                </a:lnTo>
                <a:lnTo>
                  <a:pt x="0" y="1038868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143999" y="4399905"/>
            <a:ext cx="148590" cy="1051560"/>
          </a:xfrm>
          <a:custGeom>
            <a:avLst/>
            <a:gdLst/>
            <a:ahLst/>
            <a:cxnLst/>
            <a:rect l="l" t="t" r="r" b="b"/>
            <a:pathLst>
              <a:path w="148589" h="1051560">
                <a:moveTo>
                  <a:pt x="0" y="1051566"/>
                </a:moveTo>
                <a:lnTo>
                  <a:pt x="148589" y="1051566"/>
                </a:lnTo>
                <a:lnTo>
                  <a:pt x="148589" y="0"/>
                </a:lnTo>
                <a:lnTo>
                  <a:pt x="0" y="0"/>
                </a:lnTo>
                <a:lnTo>
                  <a:pt x="0" y="1051566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846819" y="5219060"/>
            <a:ext cx="148590" cy="1065530"/>
          </a:xfrm>
          <a:custGeom>
            <a:avLst/>
            <a:gdLst/>
            <a:ahLst/>
            <a:cxnLst/>
            <a:rect l="l" t="t" r="r" b="b"/>
            <a:pathLst>
              <a:path w="148589" h="1065529">
                <a:moveTo>
                  <a:pt x="0" y="1065538"/>
                </a:moveTo>
                <a:lnTo>
                  <a:pt x="148589" y="1065538"/>
                </a:lnTo>
                <a:lnTo>
                  <a:pt x="148589" y="0"/>
                </a:lnTo>
                <a:lnTo>
                  <a:pt x="0" y="0"/>
                </a:lnTo>
                <a:lnTo>
                  <a:pt x="0" y="1065538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50920" y="5023489"/>
            <a:ext cx="148590" cy="1076960"/>
          </a:xfrm>
          <a:custGeom>
            <a:avLst/>
            <a:gdLst/>
            <a:ahLst/>
            <a:cxnLst/>
            <a:rect l="l" t="t" r="r" b="b"/>
            <a:pathLst>
              <a:path w="148589" h="1076960">
                <a:moveTo>
                  <a:pt x="0" y="1076955"/>
                </a:moveTo>
                <a:lnTo>
                  <a:pt x="148589" y="1076955"/>
                </a:lnTo>
                <a:lnTo>
                  <a:pt x="148589" y="0"/>
                </a:lnTo>
                <a:lnTo>
                  <a:pt x="0" y="0"/>
                </a:lnTo>
                <a:lnTo>
                  <a:pt x="0" y="107695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253739" y="5103498"/>
            <a:ext cx="148590" cy="1089660"/>
          </a:xfrm>
          <a:custGeom>
            <a:avLst/>
            <a:gdLst/>
            <a:ahLst/>
            <a:cxnLst/>
            <a:rect l="l" t="t" r="r" b="b"/>
            <a:pathLst>
              <a:path w="148589" h="1089660">
                <a:moveTo>
                  <a:pt x="0" y="1089659"/>
                </a:moveTo>
                <a:lnTo>
                  <a:pt x="148589" y="1089659"/>
                </a:lnTo>
                <a:lnTo>
                  <a:pt x="148589" y="0"/>
                </a:lnTo>
                <a:lnTo>
                  <a:pt x="0" y="0"/>
                </a:lnTo>
                <a:lnTo>
                  <a:pt x="0" y="108965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957833" y="5065398"/>
            <a:ext cx="147320" cy="1102360"/>
          </a:xfrm>
          <a:custGeom>
            <a:avLst/>
            <a:gdLst/>
            <a:ahLst/>
            <a:cxnLst/>
            <a:rect l="l" t="t" r="r" b="b"/>
            <a:pathLst>
              <a:path w="147319" h="1102360">
                <a:moveTo>
                  <a:pt x="0" y="1102351"/>
                </a:moveTo>
                <a:lnTo>
                  <a:pt x="147315" y="1102351"/>
                </a:lnTo>
                <a:lnTo>
                  <a:pt x="147315" y="0"/>
                </a:lnTo>
                <a:lnTo>
                  <a:pt x="0" y="0"/>
                </a:lnTo>
                <a:lnTo>
                  <a:pt x="0" y="1102351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60654" y="5073019"/>
            <a:ext cx="148590" cy="1115060"/>
          </a:xfrm>
          <a:custGeom>
            <a:avLst/>
            <a:gdLst/>
            <a:ahLst/>
            <a:cxnLst/>
            <a:rect l="l" t="t" r="r" b="b"/>
            <a:pathLst>
              <a:path w="148589" h="1115060">
                <a:moveTo>
                  <a:pt x="0" y="1115055"/>
                </a:moveTo>
                <a:lnTo>
                  <a:pt x="148589" y="1115055"/>
                </a:lnTo>
                <a:lnTo>
                  <a:pt x="148589" y="0"/>
                </a:lnTo>
                <a:lnTo>
                  <a:pt x="0" y="0"/>
                </a:lnTo>
                <a:lnTo>
                  <a:pt x="0" y="111505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64735" y="5314310"/>
            <a:ext cx="147320" cy="1126490"/>
          </a:xfrm>
          <a:custGeom>
            <a:avLst/>
            <a:gdLst/>
            <a:ahLst/>
            <a:cxnLst/>
            <a:rect l="l" t="t" r="r" b="b"/>
            <a:pathLst>
              <a:path w="147319" h="1126489">
                <a:moveTo>
                  <a:pt x="0" y="1126498"/>
                </a:moveTo>
                <a:lnTo>
                  <a:pt x="147328" y="1126498"/>
                </a:lnTo>
                <a:lnTo>
                  <a:pt x="147328" y="0"/>
                </a:lnTo>
                <a:lnTo>
                  <a:pt x="0" y="0"/>
                </a:lnTo>
                <a:lnTo>
                  <a:pt x="0" y="1126498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067555" y="4731380"/>
            <a:ext cx="148590" cy="1140460"/>
          </a:xfrm>
          <a:custGeom>
            <a:avLst/>
            <a:gdLst/>
            <a:ahLst/>
            <a:cxnLst/>
            <a:rect l="l" t="t" r="r" b="b"/>
            <a:pathLst>
              <a:path w="148589" h="1140460">
                <a:moveTo>
                  <a:pt x="0" y="1140464"/>
                </a:moveTo>
                <a:lnTo>
                  <a:pt x="148589" y="1140464"/>
                </a:lnTo>
                <a:lnTo>
                  <a:pt x="148589" y="0"/>
                </a:lnTo>
                <a:lnTo>
                  <a:pt x="0" y="0"/>
                </a:lnTo>
                <a:lnTo>
                  <a:pt x="0" y="114046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70375" y="2576195"/>
            <a:ext cx="148590" cy="1151890"/>
          </a:xfrm>
          <a:custGeom>
            <a:avLst/>
            <a:gdLst/>
            <a:ahLst/>
            <a:cxnLst/>
            <a:rect l="l" t="t" r="r" b="b"/>
            <a:pathLst>
              <a:path w="148589" h="1151889">
                <a:moveTo>
                  <a:pt x="0" y="1151900"/>
                </a:moveTo>
                <a:lnTo>
                  <a:pt x="148589" y="1151900"/>
                </a:lnTo>
                <a:lnTo>
                  <a:pt x="148589" y="0"/>
                </a:lnTo>
                <a:lnTo>
                  <a:pt x="0" y="0"/>
                </a:lnTo>
                <a:lnTo>
                  <a:pt x="0" y="115190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474469" y="3551554"/>
            <a:ext cx="148590" cy="1164590"/>
          </a:xfrm>
          <a:custGeom>
            <a:avLst/>
            <a:gdLst/>
            <a:ahLst/>
            <a:cxnLst/>
            <a:rect l="l" t="t" r="r" b="b"/>
            <a:pathLst>
              <a:path w="148590" h="1164589">
                <a:moveTo>
                  <a:pt x="0" y="1164585"/>
                </a:moveTo>
                <a:lnTo>
                  <a:pt x="148589" y="1164585"/>
                </a:lnTo>
                <a:lnTo>
                  <a:pt x="148589" y="0"/>
                </a:lnTo>
                <a:lnTo>
                  <a:pt x="0" y="0"/>
                </a:lnTo>
                <a:lnTo>
                  <a:pt x="0" y="1164585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1439231" y="6659240"/>
            <a:ext cx="8237220" cy="4419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1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2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3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4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5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6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7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8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spc="30" dirty="0">
                <a:latin typeface="Liberation Serif"/>
                <a:cs typeface="Liberation Serif"/>
              </a:rPr>
              <a:t>9</a:t>
            </a:r>
            <a:r>
              <a:rPr sz="1600" spc="20" dirty="0">
                <a:latin typeface="Liberation Serif"/>
                <a:cs typeface="Liberation Serif"/>
              </a:rPr>
              <a:t>9</a:t>
            </a:r>
            <a:r>
              <a:rPr sz="1600" dirty="0">
                <a:latin typeface="Liberation Serif"/>
                <a:cs typeface="Liberation Serif"/>
              </a:rPr>
              <a:t>9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1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2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3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4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5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6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7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8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9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1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2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3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4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5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30" dirty="0">
                <a:latin typeface="Liberation Serif"/>
                <a:cs typeface="Liberation Serif"/>
              </a:rPr>
              <a:t>2</a:t>
            </a:r>
            <a:r>
              <a:rPr sz="1600" spc="20" dirty="0">
                <a:latin typeface="Liberation Serif"/>
                <a:cs typeface="Liberation Serif"/>
              </a:rPr>
              <a:t>0</a:t>
            </a:r>
            <a:r>
              <a:rPr sz="1600" spc="3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6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20" dirty="0">
                <a:latin typeface="Liberation Serif"/>
                <a:cs typeface="Liberation Serif"/>
              </a:rPr>
              <a:t>2</a:t>
            </a:r>
            <a:r>
              <a:rPr sz="1600" spc="30" dirty="0">
                <a:latin typeface="Liberation Serif"/>
                <a:cs typeface="Liberation Serif"/>
              </a:rPr>
              <a:t>0</a:t>
            </a:r>
            <a:r>
              <a:rPr sz="1600" spc="20" dirty="0">
                <a:latin typeface="Liberation Serif"/>
                <a:cs typeface="Liberation Serif"/>
              </a:rPr>
              <a:t>1</a:t>
            </a:r>
            <a:r>
              <a:rPr sz="1600" dirty="0">
                <a:latin typeface="Liberation Serif"/>
                <a:cs typeface="Liberation Serif"/>
              </a:rPr>
              <a:t>7</a:t>
            </a:r>
            <a:endParaRPr sz="1600">
              <a:latin typeface="Liberation Serif"/>
              <a:cs typeface="Liberation Serif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339339" y="1781185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120645" y="0"/>
                </a:moveTo>
                <a:lnTo>
                  <a:pt x="0" y="0"/>
                </a:lnTo>
                <a:lnTo>
                  <a:pt x="0" y="121919"/>
                </a:lnTo>
                <a:lnTo>
                  <a:pt x="120645" y="121919"/>
                </a:lnTo>
                <a:lnTo>
                  <a:pt x="120645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53699" y="178118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919" y="0"/>
                </a:moveTo>
                <a:lnTo>
                  <a:pt x="0" y="0"/>
                </a:lnTo>
                <a:lnTo>
                  <a:pt x="0" y="12191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830584" y="1731960"/>
            <a:ext cx="4605655" cy="496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4495">
              <a:lnSpc>
                <a:spcPct val="100000"/>
              </a:lnSpc>
            </a:pPr>
            <a:r>
              <a:rPr sz="1600" spc="5" dirty="0">
                <a:latin typeface="Liberation Serif"/>
                <a:cs typeface="Liberation Serif"/>
              </a:rPr>
              <a:t>S</a:t>
            </a:r>
            <a:r>
              <a:rPr sz="1600" spc="-20" dirty="0">
                <a:latin typeface="Liberation Serif"/>
                <a:cs typeface="Liberation Serif"/>
              </a:rPr>
              <a:t>E</a:t>
            </a:r>
            <a:r>
              <a:rPr sz="1600" dirty="0">
                <a:latin typeface="Liberation Serif"/>
                <a:cs typeface="Liberation Serif"/>
              </a:rPr>
              <a:t>G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Liberation Serif"/>
                <a:cs typeface="Liberation Serif"/>
              </a:rPr>
              <a:t>e</a:t>
            </a:r>
            <a:r>
              <a:rPr sz="1600" spc="-60" dirty="0">
                <a:latin typeface="Liberation Serif"/>
                <a:cs typeface="Liberation Serif"/>
              </a:rPr>
              <a:t>m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-5" dirty="0">
                <a:latin typeface="Liberation Serif"/>
                <a:cs typeface="Liberation Serif"/>
              </a:rPr>
              <a:t>ij</a:t>
            </a:r>
            <a:r>
              <a:rPr sz="1600" spc="-50" dirty="0">
                <a:latin typeface="Liberation Serif"/>
                <a:cs typeface="Liberation Serif"/>
              </a:rPr>
              <a:t>a</a:t>
            </a:r>
            <a:r>
              <a:rPr sz="1600" dirty="0">
                <a:latin typeface="Liberation Serif"/>
                <a:cs typeface="Liberation Serif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Liberation Serif"/>
                <a:cs typeface="Liberation Serif"/>
              </a:rPr>
              <a:t>n</a:t>
            </a:r>
            <a:r>
              <a:rPr sz="1600" dirty="0">
                <a:latin typeface="Liberation Serif"/>
                <a:cs typeface="Liberation Serif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k</a:t>
            </a:r>
            <a:r>
              <a:rPr sz="1600" spc="15" dirty="0">
                <a:latin typeface="Liberation Serif"/>
                <a:cs typeface="Liberation Serif"/>
              </a:rPr>
              <a:t>ū</a:t>
            </a:r>
            <a:r>
              <a:rPr sz="1600" spc="25" dirty="0">
                <a:latin typeface="Liberation Serif"/>
                <a:cs typeface="Liberation Serif"/>
              </a:rPr>
              <a:t>d</a:t>
            </a:r>
            <a:r>
              <a:rPr sz="1600" spc="-15" dirty="0">
                <a:latin typeface="Liberation Serif"/>
                <a:cs typeface="Liberation Serif"/>
              </a:rPr>
              <a:t>r</a:t>
            </a:r>
            <a:r>
              <a:rPr sz="1600" spc="-45" dirty="0">
                <a:latin typeface="Liberation Serif"/>
                <a:cs typeface="Liberation Serif"/>
              </a:rPr>
              <a:t>a</a:t>
            </a:r>
            <a:r>
              <a:rPr sz="1600" dirty="0">
                <a:latin typeface="Liberation Serif"/>
                <a:cs typeface="Liberation Serif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p</a:t>
            </a:r>
            <a:r>
              <a:rPr sz="1600" spc="-15" dirty="0">
                <a:latin typeface="Liberation Serif"/>
                <a:cs typeface="Liberation Serif"/>
              </a:rPr>
              <a:t>r</a:t>
            </a:r>
            <a:r>
              <a:rPr sz="1600" spc="25" dirty="0">
                <a:latin typeface="Liberation Serif"/>
                <a:cs typeface="Liberation Serif"/>
              </a:rPr>
              <a:t>o</a:t>
            </a:r>
            <a:r>
              <a:rPr sz="1600" spc="15" dirty="0">
                <a:latin typeface="Liberation Serif"/>
                <a:cs typeface="Liberation Serif"/>
              </a:rPr>
              <a:t>d</a:t>
            </a:r>
            <a:r>
              <a:rPr sz="1600" spc="25" dirty="0">
                <a:latin typeface="Liberation Serif"/>
                <a:cs typeface="Liberation Serif"/>
              </a:rPr>
              <a:t>u</a:t>
            </a:r>
            <a:r>
              <a:rPr sz="1600" spc="15" dirty="0">
                <a:latin typeface="Liberation Serif"/>
                <a:cs typeface="Liberation Serif"/>
              </a:rPr>
              <a:t>k</a:t>
            </a:r>
            <a:r>
              <a:rPr sz="1600" spc="-5" dirty="0">
                <a:latin typeface="Liberation Serif"/>
                <a:cs typeface="Liberation Serif"/>
              </a:rPr>
              <a:t>ti</a:t>
            </a:r>
            <a:r>
              <a:rPr sz="1600" spc="-45" dirty="0">
                <a:latin typeface="Liberation Serif"/>
                <a:cs typeface="Liberation Serif"/>
              </a:rPr>
              <a:t>e</a:t>
            </a:r>
            <a:r>
              <a:rPr sz="1600" spc="-15" dirty="0">
                <a:latin typeface="Liberation Serif"/>
                <a:cs typeface="Liberation Serif"/>
              </a:rPr>
              <a:t>m</a:t>
            </a:r>
            <a:endParaRPr sz="16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latin typeface="Liberation Serif"/>
                <a:cs typeface="Liberation Serif"/>
              </a:rPr>
              <a:t>2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0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8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6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4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2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0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600" spc="25" dirty="0">
                <a:latin typeface="Liberation Serif"/>
                <a:cs typeface="Liberation Serif"/>
              </a:rPr>
              <a:t>8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600" spc="25" dirty="0">
                <a:latin typeface="Liberation Serif"/>
                <a:cs typeface="Liberation Serif"/>
              </a:rPr>
              <a:t>6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600" spc="25" dirty="0">
                <a:latin typeface="Liberation Serif"/>
                <a:cs typeface="Liberation Serif"/>
              </a:rPr>
              <a:t>4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600" spc="25" dirty="0">
                <a:latin typeface="Liberation Serif"/>
                <a:cs typeface="Liberation Serif"/>
              </a:rPr>
              <a:t>2</a:t>
            </a:r>
            <a:r>
              <a:rPr sz="1600" spc="15" dirty="0">
                <a:latin typeface="Liberation Serif"/>
                <a:cs typeface="Liberation Serif"/>
              </a:rPr>
              <a:t>0</a:t>
            </a: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374650">
              <a:lnSpc>
                <a:spcPct val="100000"/>
              </a:lnSpc>
            </a:pPr>
            <a:r>
              <a:rPr sz="1600" dirty="0">
                <a:latin typeface="Liberation Serif"/>
                <a:cs typeface="Liberation Serif"/>
              </a:rPr>
              <a:t>0</a:t>
            </a:r>
            <a:endParaRPr sz="1600">
              <a:latin typeface="Liberation Serif"/>
              <a:cs typeface="Liberation Serif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522216" y="7439359"/>
            <a:ext cx="2390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DejaVu Sans"/>
                <a:cs typeface="DejaVu Sans"/>
              </a:rPr>
              <a:t>LI</a:t>
            </a:r>
            <a:r>
              <a:rPr sz="1000" dirty="0">
                <a:latin typeface="DejaVu Sans"/>
                <a:cs typeface="DejaVu Sans"/>
              </a:rPr>
              <a:t>F</a:t>
            </a:r>
            <a:r>
              <a:rPr sz="1000" spc="-530" dirty="0">
                <a:latin typeface="DejaVu Sans"/>
                <a:cs typeface="DejaVu Sans"/>
              </a:rPr>
              <a:t>E REstore | LIFE14 CCM/LV/001103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25" dirty="0">
                <a:latin typeface="DejaVu Sans"/>
                <a:cs typeface="DejaVu Sans"/>
              </a:rPr>
              <a:t>s</a:t>
            </a:r>
            <a:r>
              <a:rPr sz="1000" spc="5" dirty="0">
                <a:latin typeface="DejaVu Sans"/>
                <a:cs typeface="DejaVu Sans"/>
              </a:rPr>
              <a:t>t</a:t>
            </a:r>
            <a:r>
              <a:rPr sz="1000" spc="-15" dirty="0">
                <a:latin typeface="DejaVu Sans"/>
                <a:cs typeface="DejaVu Sans"/>
              </a:rPr>
              <a:t>o</a:t>
            </a:r>
            <a:r>
              <a:rPr sz="1000" spc="-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50" dirty="0">
                <a:latin typeface="DejaVu Sans"/>
                <a:cs typeface="DejaVu Sans"/>
              </a:rPr>
              <a:t>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DejaVu Sans"/>
                <a:cs typeface="DejaVu Sans"/>
              </a:rPr>
              <a:t>LIF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spc="-555" dirty="0">
                <a:latin typeface="DejaVu Sans"/>
                <a:cs typeface="DejaVu Sans"/>
              </a:rPr>
              <a:t>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DejaVu Sans"/>
                <a:cs typeface="DejaVu Sans"/>
              </a:rPr>
              <a:t>CC</a:t>
            </a:r>
            <a:r>
              <a:rPr sz="1000" spc="-15" dirty="0">
                <a:latin typeface="DejaVu Sans"/>
                <a:cs typeface="DejaVu Sans"/>
              </a:rPr>
              <a:t>M</a:t>
            </a:r>
            <a:r>
              <a:rPr sz="1000" spc="-5" dirty="0">
                <a:latin typeface="DejaVu Sans"/>
                <a:cs typeface="DejaVu Sans"/>
              </a:rPr>
              <a:t>/</a:t>
            </a:r>
            <a:r>
              <a:rPr sz="1000" spc="-10" dirty="0">
                <a:latin typeface="DejaVu Sans"/>
                <a:cs typeface="DejaVu Sans"/>
              </a:rPr>
              <a:t>L</a:t>
            </a:r>
            <a:r>
              <a:rPr sz="1000" spc="-5" dirty="0">
                <a:latin typeface="DejaVu Sans"/>
                <a:cs typeface="DejaVu Sans"/>
              </a:rPr>
              <a:t>V/</a:t>
            </a:r>
            <a:r>
              <a:rPr sz="1000" dirty="0">
                <a:latin typeface="DejaVu Sans"/>
                <a:cs typeface="DejaVu Sans"/>
              </a:rPr>
              <a:t>0</a:t>
            </a:r>
            <a:r>
              <a:rPr sz="1000" spc="-10" dirty="0">
                <a:latin typeface="DejaVu Sans"/>
                <a:cs typeface="DejaVu Sans"/>
              </a:rPr>
              <a:t>0</a:t>
            </a:r>
            <a:r>
              <a:rPr sz="1000" dirty="0">
                <a:latin typeface="DejaVu Sans"/>
                <a:cs typeface="DejaVu Sans"/>
              </a:rPr>
              <a:t>1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dirty="0">
                <a:latin typeface="DejaVu Sans"/>
                <a:cs typeface="DejaVu Sans"/>
              </a:rPr>
              <a:t>03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707392" y="1731960"/>
            <a:ext cx="20459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latin typeface="Liberation Serif"/>
                <a:cs typeface="Liberation Serif"/>
              </a:rPr>
              <a:t>S</a:t>
            </a:r>
            <a:r>
              <a:rPr sz="1600" spc="-10" dirty="0">
                <a:latin typeface="Liberation Serif"/>
                <a:cs typeface="Liberation Serif"/>
              </a:rPr>
              <a:t>E</a:t>
            </a:r>
            <a:r>
              <a:rPr sz="1600" dirty="0">
                <a:latin typeface="Liberation Serif"/>
                <a:cs typeface="Liberation Serif"/>
              </a:rPr>
              <a:t>G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Liberation Serif"/>
                <a:cs typeface="Liberation Serif"/>
              </a:rPr>
              <a:t>e</a:t>
            </a:r>
            <a:r>
              <a:rPr sz="1600" spc="-60" dirty="0">
                <a:latin typeface="Liberation Serif"/>
                <a:cs typeface="Liberation Serif"/>
              </a:rPr>
              <a:t>m</a:t>
            </a:r>
            <a:r>
              <a:rPr sz="1600" spc="-5" dirty="0">
                <a:latin typeface="Liberation Serif"/>
                <a:cs typeface="Liberation Serif"/>
              </a:rPr>
              <a:t>i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-5" dirty="0">
                <a:latin typeface="Liberation Serif"/>
                <a:cs typeface="Liberation Serif"/>
              </a:rPr>
              <a:t>ij</a:t>
            </a:r>
            <a:r>
              <a:rPr sz="1600" spc="-45" dirty="0">
                <a:latin typeface="Liberation Serif"/>
                <a:cs typeface="Liberation Serif"/>
              </a:rPr>
              <a:t>a</a:t>
            </a:r>
            <a:r>
              <a:rPr sz="1600" dirty="0">
                <a:latin typeface="Liberation Serif"/>
                <a:cs typeface="Liberation Serif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Liberation Serif"/>
                <a:cs typeface="Liberation Serif"/>
              </a:rPr>
              <a:t>n</a:t>
            </a:r>
            <a:r>
              <a:rPr sz="1600" dirty="0">
                <a:latin typeface="Liberation Serif"/>
                <a:cs typeface="Liberation Serif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Liberation Serif"/>
                <a:cs typeface="Liberation Serif"/>
              </a:rPr>
              <a:t>a</a:t>
            </a:r>
            <a:r>
              <a:rPr sz="1600" spc="25" dirty="0">
                <a:latin typeface="Liberation Serif"/>
                <a:cs typeface="Liberation Serif"/>
              </a:rPr>
              <a:t>u</a:t>
            </a:r>
            <a:r>
              <a:rPr sz="1600" spc="15" dirty="0">
                <a:latin typeface="Liberation Serif"/>
                <a:cs typeface="Liberation Serif"/>
              </a:rPr>
              <a:t>g</a:t>
            </a:r>
            <a:r>
              <a:rPr sz="1600" spc="-25" dirty="0">
                <a:latin typeface="Liberation Serif"/>
                <a:cs typeface="Liberation Serif"/>
              </a:rPr>
              <a:t>s</a:t>
            </a:r>
            <a:r>
              <a:rPr sz="1600" spc="25" dirty="0">
                <a:latin typeface="Liberation Serif"/>
                <a:cs typeface="Liberation Serif"/>
              </a:rPr>
              <a:t>n</a:t>
            </a:r>
            <a:r>
              <a:rPr sz="1600" spc="-50" dirty="0">
                <a:latin typeface="Liberation Serif"/>
                <a:cs typeface="Liberation Serif"/>
              </a:rPr>
              <a:t>e</a:t>
            </a:r>
            <a:r>
              <a:rPr sz="1600" dirty="0">
                <a:latin typeface="Liberation Serif"/>
                <a:cs typeface="Liberation Serif"/>
              </a:rPr>
              <a:t>s</a:t>
            </a:r>
            <a:endParaRPr sz="1600">
              <a:latin typeface="Liberation Serif"/>
              <a:cs typeface="Liberation Serif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01763" y="3245472"/>
            <a:ext cx="203200" cy="2708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S</a:t>
            </a:r>
            <a:r>
              <a:rPr sz="1400" spc="40" dirty="0">
                <a:latin typeface="Liberation Serif"/>
                <a:cs typeface="Liberation Serif"/>
              </a:rPr>
              <a:t>E</a:t>
            </a:r>
            <a:r>
              <a:rPr sz="1400" dirty="0">
                <a:latin typeface="Liberation Serif"/>
                <a:cs typeface="Liberation Serif"/>
              </a:rPr>
              <a:t>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40" dirty="0">
                <a:latin typeface="Liberation Serif"/>
                <a:cs typeface="Liberation Serif"/>
              </a:rPr>
              <a:t>m</a:t>
            </a:r>
            <a:r>
              <a:rPr sz="1400" spc="-20" dirty="0">
                <a:latin typeface="Liberation Serif"/>
                <a:cs typeface="Liberation Serif"/>
              </a:rPr>
              <a:t>ii</a:t>
            </a:r>
            <a:r>
              <a:rPr sz="1400" spc="-10" dirty="0">
                <a:latin typeface="Liberation Serif"/>
                <a:cs typeface="Liberation Serif"/>
              </a:rPr>
              <a:t>j</a:t>
            </a:r>
            <a:r>
              <a:rPr sz="1400" spc="-25" dirty="0">
                <a:latin typeface="Liberation Serif"/>
                <a:cs typeface="Liberation Serif"/>
              </a:rPr>
              <a:t>a</a:t>
            </a:r>
            <a:r>
              <a:rPr sz="1400" spc="-15" dirty="0">
                <a:latin typeface="Liberation Serif"/>
                <a:cs typeface="Liberation Serif"/>
              </a:rPr>
              <a:t>s</a:t>
            </a:r>
            <a:r>
              <a:rPr sz="1400" dirty="0">
                <a:latin typeface="Liberation Serif"/>
                <a:cs typeface="Liberation Serif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ūk</a:t>
            </a:r>
            <a:r>
              <a:rPr sz="1400" spc="-15" dirty="0">
                <a:latin typeface="Liberation Serif"/>
                <a:cs typeface="Liberation Serif"/>
              </a:rPr>
              <a:t>s</a:t>
            </a:r>
            <a:r>
              <a:rPr sz="1400" spc="-20" dirty="0">
                <a:latin typeface="Liberation Serif"/>
                <a:cs typeface="Liberation Serif"/>
              </a:rPr>
              <a:t>t</a:t>
            </a:r>
            <a:r>
              <a:rPr sz="1400" dirty="0">
                <a:latin typeface="Liberation Serif"/>
                <a:cs typeface="Liberation Serif"/>
              </a:rPr>
              <a:t>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onn</a:t>
            </a:r>
            <a:r>
              <a:rPr sz="1400" spc="-35" dirty="0">
                <a:latin typeface="Liberation Serif"/>
                <a:cs typeface="Liberation Serif"/>
              </a:rPr>
              <a:t>a</a:t>
            </a:r>
            <a:r>
              <a:rPr sz="1400" dirty="0">
                <a:latin typeface="Liberation Serif"/>
                <a:cs typeface="Liberation Serif"/>
              </a:rPr>
              <a:t>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Liberation Serif"/>
                <a:cs typeface="Liberation Serif"/>
              </a:rPr>
              <a:t>CO</a:t>
            </a:r>
            <a:r>
              <a:rPr sz="1400" dirty="0">
                <a:latin typeface="Liberation Serif"/>
                <a:cs typeface="Liberation Serif"/>
              </a:rPr>
              <a:t>2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40" dirty="0">
                <a:latin typeface="Liberation Serif"/>
                <a:cs typeface="Liberation Serif"/>
              </a:rPr>
              <a:t>k</a:t>
            </a:r>
            <a:r>
              <a:rPr sz="1400" spc="60" dirty="0">
                <a:latin typeface="Liberation Serif"/>
                <a:cs typeface="Liberation Serif"/>
              </a:rPr>
              <a:t>v</a:t>
            </a:r>
            <a:r>
              <a:rPr sz="1400" dirty="0">
                <a:latin typeface="Liberation Serif"/>
                <a:cs typeface="Liberation Serif"/>
              </a:rPr>
              <a:t>.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241" name="object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pc="-145" dirty="0"/>
              <a:t>S</a:t>
            </a:r>
            <a:r>
              <a:rPr spc="-25" dirty="0"/>
              <a:t>E</a:t>
            </a:r>
            <a:r>
              <a:rPr spc="1125" dirty="0"/>
              <a:t>G</a:t>
            </a:r>
            <a:r>
              <a:rPr spc="135" dirty="0"/>
              <a:t>e</a:t>
            </a:r>
            <a:r>
              <a:rPr spc="395" dirty="0"/>
              <a:t>m</a:t>
            </a:r>
            <a:r>
              <a:rPr spc="40" dirty="0"/>
              <a:t>i</a:t>
            </a:r>
            <a:r>
              <a:rPr spc="135" dirty="0"/>
              <a:t>s</a:t>
            </a:r>
            <a:r>
              <a:rPr spc="40" dirty="0"/>
              <a:t>i</a:t>
            </a:r>
            <a:r>
              <a:rPr spc="-185" dirty="0"/>
              <a:t>j</a:t>
            </a:r>
            <a:r>
              <a:rPr spc="220" dirty="0"/>
              <a:t>a</a:t>
            </a:r>
            <a:r>
              <a:rPr spc="1125" dirty="0"/>
              <a:t>s</a:t>
            </a:r>
            <a:r>
              <a:rPr spc="325" dirty="0"/>
              <a:t>n</a:t>
            </a:r>
            <a:r>
              <a:rPr spc="1180" dirty="0"/>
              <a:t>o</a:t>
            </a:r>
            <a:r>
              <a:rPr spc="220" dirty="0"/>
              <a:t>k</a:t>
            </a:r>
            <a:r>
              <a:rPr spc="405" dirty="0"/>
              <a:t>ū</a:t>
            </a:r>
            <a:r>
              <a:rPr spc="425" dirty="0"/>
              <a:t>d</a:t>
            </a:r>
            <a:r>
              <a:rPr spc="245" dirty="0"/>
              <a:t>r</a:t>
            </a:r>
            <a:r>
              <a:rPr spc="220" dirty="0"/>
              <a:t>a</a:t>
            </a:r>
            <a:r>
              <a:rPr spc="1120" dirty="0"/>
              <a:t>s</a:t>
            </a:r>
            <a:r>
              <a:rPr spc="45" dirty="0"/>
              <a:t>i</a:t>
            </a:r>
            <a:r>
              <a:rPr spc="125" dirty="0"/>
              <a:t>e</a:t>
            </a:r>
            <a:r>
              <a:rPr spc="220" dirty="0"/>
              <a:t>g</a:t>
            </a:r>
            <a:r>
              <a:rPr spc="415" dirty="0"/>
              <a:t>u</a:t>
            </a:r>
            <a:r>
              <a:rPr spc="245" dirty="0"/>
              <a:t>v</a:t>
            </a:r>
            <a:r>
              <a:rPr spc="135" dirty="0"/>
              <a:t>e</a:t>
            </a:r>
            <a:r>
              <a:rPr spc="2440" dirty="0"/>
              <a:t>s</a:t>
            </a:r>
          </a:p>
          <a:p>
            <a:pPr marL="1002665" marR="219710" algn="ctr">
              <a:lnSpc>
                <a:spcPct val="100000"/>
              </a:lnSpc>
              <a:spcBef>
                <a:spcPts val="710"/>
              </a:spcBef>
            </a:pPr>
            <a:r>
              <a:rPr spc="245" dirty="0"/>
              <a:t>v</a:t>
            </a:r>
            <a:r>
              <a:rPr spc="45" dirty="0"/>
              <a:t>i</a:t>
            </a:r>
            <a:r>
              <a:rPr spc="135" dirty="0"/>
              <a:t>e</a:t>
            </a:r>
            <a:r>
              <a:rPr spc="185" dirty="0"/>
              <a:t>t</a:t>
            </a:r>
            <a:r>
              <a:rPr spc="220" dirty="0"/>
              <a:t>ā</a:t>
            </a:r>
            <a:r>
              <a:rPr spc="869" dirty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0374"/>
            <a:ext cx="10079990" cy="703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1450" algn="r">
              <a:lnSpc>
                <a:spcPct val="100000"/>
              </a:lnSpc>
            </a:pPr>
            <a:r>
              <a:rPr sz="1000" spc="-10" dirty="0">
                <a:latin typeface="DejaVu Sans"/>
                <a:cs typeface="DejaVu Sans"/>
              </a:rPr>
              <a:t>LI</a:t>
            </a:r>
            <a:r>
              <a:rPr sz="1000" dirty="0">
                <a:latin typeface="DejaVu Sans"/>
                <a:cs typeface="DejaVu Sans"/>
              </a:rPr>
              <a:t>F</a:t>
            </a:r>
            <a:r>
              <a:rPr sz="1000" spc="-530" dirty="0">
                <a:latin typeface="DejaVu Sans"/>
                <a:cs typeface="DejaVu Sans"/>
              </a:rPr>
              <a:t>E REstore | LIFE14 CCM/LV/001103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25" dirty="0">
                <a:latin typeface="DejaVu Sans"/>
                <a:cs typeface="DejaVu Sans"/>
              </a:rPr>
              <a:t>s</a:t>
            </a:r>
            <a:r>
              <a:rPr sz="1000" spc="5" dirty="0">
                <a:latin typeface="DejaVu Sans"/>
                <a:cs typeface="DejaVu Sans"/>
              </a:rPr>
              <a:t>t</a:t>
            </a:r>
            <a:r>
              <a:rPr sz="1000" spc="-15" dirty="0">
                <a:latin typeface="DejaVu Sans"/>
                <a:cs typeface="DejaVu Sans"/>
              </a:rPr>
              <a:t>o</a:t>
            </a:r>
            <a:r>
              <a:rPr sz="1000" spc="-5" dirty="0">
                <a:latin typeface="DejaVu Sans"/>
                <a:cs typeface="DejaVu Sans"/>
              </a:rPr>
              <a:t>r</a:t>
            </a:r>
            <a:r>
              <a:rPr sz="1000" spc="-530" dirty="0">
                <a:latin typeface="DejaVu Sans"/>
                <a:cs typeface="DejaVu Sans"/>
              </a:rPr>
              <a:t>e 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50" dirty="0">
                <a:latin typeface="DejaVu Sans"/>
                <a:cs typeface="DejaVu Sans"/>
              </a:rPr>
              <a:t>| LIFE14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DejaVu Sans"/>
                <a:cs typeface="DejaVu Sans"/>
              </a:rPr>
              <a:t>LIF</a:t>
            </a:r>
            <a:r>
              <a:rPr sz="1000" spc="-530" dirty="0">
                <a:latin typeface="DejaVu Sans"/>
                <a:cs typeface="DejaVu Sans"/>
              </a:rPr>
              <a:t>E REstore | LIFE14 CCM/LV/00110</a:t>
            </a:r>
            <a:r>
              <a:rPr sz="1000" spc="-625" dirty="0">
                <a:latin typeface="DejaVu Sans"/>
                <a:cs typeface="DejaVu Sans"/>
              </a:rPr>
              <a:t>3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spc="-555" dirty="0">
                <a:latin typeface="DejaVu Sans"/>
                <a:cs typeface="DejaVu Sans"/>
              </a:rPr>
              <a:t>4 CCM/LV/001103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DejaVu Sans"/>
                <a:cs typeface="DejaVu Sans"/>
              </a:rPr>
              <a:t>CC</a:t>
            </a:r>
            <a:r>
              <a:rPr sz="1000" spc="-15" dirty="0">
                <a:latin typeface="DejaVu Sans"/>
                <a:cs typeface="DejaVu Sans"/>
              </a:rPr>
              <a:t>M</a:t>
            </a:r>
            <a:r>
              <a:rPr sz="1000" spc="-5" dirty="0">
                <a:latin typeface="DejaVu Sans"/>
                <a:cs typeface="DejaVu Sans"/>
              </a:rPr>
              <a:t>/</a:t>
            </a:r>
            <a:r>
              <a:rPr sz="1000" spc="-10" dirty="0">
                <a:latin typeface="DejaVu Sans"/>
                <a:cs typeface="DejaVu Sans"/>
              </a:rPr>
              <a:t>L</a:t>
            </a:r>
            <a:r>
              <a:rPr sz="1000" spc="-5" dirty="0">
                <a:latin typeface="DejaVu Sans"/>
                <a:cs typeface="DejaVu Sans"/>
              </a:rPr>
              <a:t>V/</a:t>
            </a:r>
            <a:r>
              <a:rPr sz="1000" dirty="0">
                <a:latin typeface="DejaVu Sans"/>
                <a:cs typeface="DejaVu Sans"/>
              </a:rPr>
              <a:t>0</a:t>
            </a:r>
            <a:r>
              <a:rPr sz="1000" spc="-10" dirty="0">
                <a:latin typeface="DejaVu Sans"/>
                <a:cs typeface="DejaVu Sans"/>
              </a:rPr>
              <a:t>0</a:t>
            </a:r>
            <a:r>
              <a:rPr sz="1000" dirty="0">
                <a:latin typeface="DejaVu Sans"/>
                <a:cs typeface="DejaVu Sans"/>
              </a:rPr>
              <a:t>1</a:t>
            </a:r>
            <a:r>
              <a:rPr sz="1000" spc="-10" dirty="0">
                <a:latin typeface="DejaVu Sans"/>
                <a:cs typeface="DejaVu Sans"/>
              </a:rPr>
              <a:t>1</a:t>
            </a:r>
            <a:r>
              <a:rPr sz="1000" dirty="0">
                <a:latin typeface="DejaVu Sans"/>
                <a:cs typeface="DejaVu Sans"/>
              </a:rPr>
              <a:t>03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0374"/>
            <a:ext cx="10079608" cy="7015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640" y="324438"/>
            <a:ext cx="848614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335" marR="5080" indent="-763270">
              <a:lnSpc>
                <a:spcPct val="114999"/>
              </a:lnSpc>
            </a:pPr>
            <a:r>
              <a:rPr sz="4000" spc="190" dirty="0">
                <a:latin typeface="Times New Roman"/>
                <a:cs typeface="Times New Roman"/>
              </a:rPr>
              <a:t>D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245" dirty="0">
                <a:latin typeface="Times New Roman"/>
                <a:cs typeface="Times New Roman"/>
              </a:rPr>
              <a:t>r</a:t>
            </a:r>
            <a:r>
              <a:rPr sz="4000" spc="200" dirty="0">
                <a:latin typeface="Times New Roman"/>
                <a:cs typeface="Times New Roman"/>
              </a:rPr>
              <a:t>b</a:t>
            </a:r>
            <a:r>
              <a:rPr sz="4000" spc="35" dirty="0">
                <a:latin typeface="Times New Roman"/>
                <a:cs typeface="Times New Roman"/>
              </a:rPr>
              <a:t>ī</a:t>
            </a:r>
            <a:r>
              <a:rPr sz="4000" spc="200" dirty="0">
                <a:latin typeface="Times New Roman"/>
                <a:cs typeface="Times New Roman"/>
              </a:rPr>
              <a:t>b</a:t>
            </a:r>
            <a:r>
              <a:rPr sz="4000" spc="1400" dirty="0">
                <a:latin typeface="Times New Roman"/>
                <a:cs typeface="Times New Roman"/>
              </a:rPr>
              <a:t>u</a:t>
            </a:r>
            <a:r>
              <a:rPr sz="4000" spc="440" dirty="0">
                <a:latin typeface="Times New Roman"/>
                <a:cs typeface="Times New Roman"/>
              </a:rPr>
              <a:t>d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1040" dirty="0">
                <a:latin typeface="Times New Roman"/>
                <a:cs typeface="Times New Roman"/>
              </a:rPr>
              <a:t>i</a:t>
            </a:r>
            <a:r>
              <a:rPr sz="4000" spc="-145" dirty="0">
                <a:latin typeface="Times New Roman"/>
                <a:cs typeface="Times New Roman"/>
              </a:rPr>
              <a:t>S</a:t>
            </a:r>
            <a:r>
              <a:rPr sz="4000" spc="-25" dirty="0">
                <a:latin typeface="Times New Roman"/>
                <a:cs typeface="Times New Roman"/>
              </a:rPr>
              <a:t>E</a:t>
            </a:r>
            <a:r>
              <a:rPr sz="4000" spc="1125" dirty="0">
                <a:latin typeface="Times New Roman"/>
                <a:cs typeface="Times New Roman"/>
              </a:rPr>
              <a:t>G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-195" dirty="0">
                <a:latin typeface="Times New Roman"/>
                <a:cs typeface="Times New Roman"/>
              </a:rPr>
              <a:t>j</a:t>
            </a:r>
            <a:r>
              <a:rPr sz="4000" spc="1400" dirty="0">
                <a:latin typeface="Times New Roman"/>
                <a:cs typeface="Times New Roman"/>
              </a:rPr>
              <a:t>u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400" dirty="0">
                <a:latin typeface="Times New Roman"/>
                <a:cs typeface="Times New Roman"/>
              </a:rPr>
              <a:t>p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135" dirty="0">
                <a:latin typeface="Times New Roman"/>
                <a:cs typeface="Times New Roman"/>
              </a:rPr>
              <a:t>ē</a:t>
            </a:r>
            <a:r>
              <a:rPr sz="4000" spc="220" dirty="0">
                <a:latin typeface="Times New Roman"/>
                <a:cs typeface="Times New Roman"/>
              </a:rPr>
              <a:t>ķ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r>
              <a:rPr sz="4000" spc="280" dirty="0">
                <a:latin typeface="Times New Roman"/>
                <a:cs typeface="Times New Roman"/>
              </a:rPr>
              <a:t> 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175" dirty="0">
                <a:latin typeface="Times New Roman"/>
                <a:cs typeface="Times New Roman"/>
              </a:rPr>
              <a:t>o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400" dirty="0">
                <a:latin typeface="Times New Roman"/>
                <a:cs typeface="Times New Roman"/>
              </a:rPr>
              <a:t>p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320" dirty="0">
                <a:latin typeface="Times New Roman"/>
                <a:cs typeface="Times New Roman"/>
              </a:rPr>
              <a:t>n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220" dirty="0">
                <a:latin typeface="Times New Roman"/>
                <a:cs typeface="Times New Roman"/>
              </a:rPr>
              <a:t>k</a:t>
            </a:r>
            <a:r>
              <a:rPr sz="4000" spc="180" dirty="0">
                <a:latin typeface="Times New Roman"/>
                <a:cs typeface="Times New Roman"/>
              </a:rPr>
              <a:t>o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r>
              <a:rPr sz="4000" spc="-475" dirty="0">
                <a:latin typeface="Times New Roman"/>
                <a:cs typeface="Times New Roman"/>
              </a:rPr>
              <a:t> 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40" dirty="0">
                <a:latin typeface="Times New Roman"/>
                <a:cs typeface="Times New Roman"/>
              </a:rPr>
              <a:t>r</a:t>
            </a:r>
            <a:r>
              <a:rPr sz="4000" spc="225" dirty="0">
                <a:latin typeface="Times New Roman"/>
                <a:cs typeface="Times New Roman"/>
              </a:rPr>
              <a:t>ā</a:t>
            </a:r>
            <a:r>
              <a:rPr sz="4000" spc="-195" dirty="0">
                <a:latin typeface="Times New Roman"/>
                <a:cs typeface="Times New Roman"/>
              </a:rPr>
              <a:t>j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45" dirty="0">
                <a:latin typeface="Times New Roman"/>
                <a:cs typeface="Times New Roman"/>
              </a:rPr>
              <a:t>e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335" y="6487790"/>
            <a:ext cx="8636635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01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5339" y="5793108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800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7829" y="579310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89069" y="579310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71559" y="579310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4049" y="5793106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69" y="579310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7779" y="579310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0300" y="57931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2790" y="579310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5279" y="579310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6519" y="579310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9009" y="579310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1530" y="579310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94019" y="579310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5260" y="579309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7750" y="579309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0239" y="579309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2760" y="579309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3969" y="579309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6489" y="57930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8979" y="579309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1475" y="579309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6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3983" y="579309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5205" y="579309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7714" y="579309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80210" y="57930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2705" y="57930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9335" y="579309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25339" y="509841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800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07829" y="509841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89069" y="509841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71559" y="509841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54049" y="509841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6569" y="509841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7779" y="509841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00300" y="509841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2790" y="509840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65279" y="509840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46519" y="5098408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29009" y="509840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11530" y="509840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4019" y="509840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5260" y="509840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57750" y="509840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40239" y="509840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22760" y="509840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3969" y="509840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6489" y="509840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68979" y="509840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51475" y="509840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6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3983" y="509840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15205" y="509839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97714" y="509839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80210" y="509839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2705" y="509839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9335" y="50983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25339" y="440499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8000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07829" y="440499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89069" y="440499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71559" y="44049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54049" y="440499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6569" y="440499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17779" y="440499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0300" y="440499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2790" y="440498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65279" y="4404988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46519" y="4404988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29009" y="440498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11530" y="440498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94019" y="440498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75260" y="44049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57750" y="44049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40239" y="440498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22760" y="440498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03969" y="440498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86489" y="44049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68979" y="440498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51475" y="440498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6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33983" y="440498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15205" y="440497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97714" y="440497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80210" y="440497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62705" y="440497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69335" y="440497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71559" y="3710294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79">
                <a:moveTo>
                  <a:pt x="0" y="0"/>
                </a:moveTo>
                <a:lnTo>
                  <a:pt x="103379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54049" y="3710293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36569" y="371029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17779" y="371029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00300" y="371029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82790" y="371029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65279" y="371029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46519" y="371028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29009" y="371028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11530" y="371028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94019" y="371028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75260" y="371028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57750" y="371028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40239" y="371028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22760" y="37102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03969" y="371028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86489" y="371028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68979" y="371028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1475" y="371028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6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33983" y="37102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15205" y="371028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97714" y="371028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80210" y="371028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62705" y="371027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69335" y="371027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9335" y="3015624"/>
            <a:ext cx="8636635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01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69335" y="2320924"/>
            <a:ext cx="8636635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01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23950" y="2320925"/>
            <a:ext cx="0" cy="4221480"/>
          </a:xfrm>
          <a:custGeom>
            <a:avLst/>
            <a:gdLst/>
            <a:ahLst/>
            <a:cxnLst/>
            <a:rect l="l" t="t" r="r" b="b"/>
            <a:pathLst>
              <a:path h="4221480">
                <a:moveTo>
                  <a:pt x="0" y="0"/>
                </a:moveTo>
                <a:lnTo>
                  <a:pt x="0" y="4221479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1454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58945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77723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95215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1271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30223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4898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6650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8397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0148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024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3775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5526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7274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9025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0901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2652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4404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6280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8031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9778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1530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43281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5156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6907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386559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705350" y="648779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66569" y="6118221"/>
            <a:ext cx="159385" cy="369570"/>
          </a:xfrm>
          <a:custGeom>
            <a:avLst/>
            <a:gdLst/>
            <a:ahLst/>
            <a:cxnLst/>
            <a:rect l="l" t="t" r="r" b="b"/>
            <a:pathLst>
              <a:path w="159384" h="369570">
                <a:moveTo>
                  <a:pt x="0" y="369569"/>
                </a:moveTo>
                <a:lnTo>
                  <a:pt x="158770" y="369569"/>
                </a:lnTo>
                <a:lnTo>
                  <a:pt x="158770" y="0"/>
                </a:lnTo>
                <a:lnTo>
                  <a:pt x="0" y="0"/>
                </a:lnTo>
                <a:lnTo>
                  <a:pt x="0" y="36956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149089" y="6132198"/>
            <a:ext cx="158750" cy="355600"/>
          </a:xfrm>
          <a:custGeom>
            <a:avLst/>
            <a:gdLst/>
            <a:ahLst/>
            <a:cxnLst/>
            <a:rect l="l" t="t" r="r" b="b"/>
            <a:pathLst>
              <a:path w="158750" h="355600">
                <a:moveTo>
                  <a:pt x="0" y="355591"/>
                </a:moveTo>
                <a:lnTo>
                  <a:pt x="158739" y="355591"/>
                </a:lnTo>
                <a:lnTo>
                  <a:pt x="158739" y="0"/>
                </a:lnTo>
                <a:lnTo>
                  <a:pt x="0" y="0"/>
                </a:lnTo>
                <a:lnTo>
                  <a:pt x="0" y="35559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30299" y="6146165"/>
            <a:ext cx="159385" cy="341630"/>
          </a:xfrm>
          <a:custGeom>
            <a:avLst/>
            <a:gdLst/>
            <a:ahLst/>
            <a:cxnLst/>
            <a:rect l="l" t="t" r="r" b="b"/>
            <a:pathLst>
              <a:path w="159384" h="341629">
                <a:moveTo>
                  <a:pt x="0" y="341625"/>
                </a:moveTo>
                <a:lnTo>
                  <a:pt x="158770" y="341625"/>
                </a:lnTo>
                <a:lnTo>
                  <a:pt x="158770" y="0"/>
                </a:lnTo>
                <a:lnTo>
                  <a:pt x="0" y="0"/>
                </a:lnTo>
                <a:lnTo>
                  <a:pt x="0" y="34162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12819" y="6160130"/>
            <a:ext cx="158750" cy="327660"/>
          </a:xfrm>
          <a:custGeom>
            <a:avLst/>
            <a:gdLst/>
            <a:ahLst/>
            <a:cxnLst/>
            <a:rect l="l" t="t" r="r" b="b"/>
            <a:pathLst>
              <a:path w="158750" h="327660">
                <a:moveTo>
                  <a:pt x="0" y="327659"/>
                </a:moveTo>
                <a:lnTo>
                  <a:pt x="158739" y="327659"/>
                </a:lnTo>
                <a:lnTo>
                  <a:pt x="158739" y="0"/>
                </a:lnTo>
                <a:lnTo>
                  <a:pt x="0" y="0"/>
                </a:lnTo>
                <a:lnTo>
                  <a:pt x="0" y="32765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195309" y="6175371"/>
            <a:ext cx="158750" cy="312420"/>
          </a:xfrm>
          <a:custGeom>
            <a:avLst/>
            <a:gdLst/>
            <a:ahLst/>
            <a:cxnLst/>
            <a:rect l="l" t="t" r="r" b="b"/>
            <a:pathLst>
              <a:path w="158750" h="312420">
                <a:moveTo>
                  <a:pt x="0" y="312419"/>
                </a:moveTo>
                <a:lnTo>
                  <a:pt x="158739" y="312419"/>
                </a:lnTo>
                <a:lnTo>
                  <a:pt x="158739" y="0"/>
                </a:lnTo>
                <a:lnTo>
                  <a:pt x="0" y="0"/>
                </a:lnTo>
                <a:lnTo>
                  <a:pt x="0" y="31241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76550" y="6189348"/>
            <a:ext cx="160020" cy="298450"/>
          </a:xfrm>
          <a:custGeom>
            <a:avLst/>
            <a:gdLst/>
            <a:ahLst/>
            <a:cxnLst/>
            <a:rect l="l" t="t" r="r" b="b"/>
            <a:pathLst>
              <a:path w="160020" h="298450">
                <a:moveTo>
                  <a:pt x="0" y="298441"/>
                </a:moveTo>
                <a:lnTo>
                  <a:pt x="160019" y="298441"/>
                </a:lnTo>
                <a:lnTo>
                  <a:pt x="160019" y="0"/>
                </a:lnTo>
                <a:lnTo>
                  <a:pt x="0" y="0"/>
                </a:lnTo>
                <a:lnTo>
                  <a:pt x="0" y="29844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59040" y="6203315"/>
            <a:ext cx="158750" cy="284480"/>
          </a:xfrm>
          <a:custGeom>
            <a:avLst/>
            <a:gdLst/>
            <a:ahLst/>
            <a:cxnLst/>
            <a:rect l="l" t="t" r="r" b="b"/>
            <a:pathLst>
              <a:path w="158750" h="284479">
                <a:moveTo>
                  <a:pt x="0" y="284475"/>
                </a:moveTo>
                <a:lnTo>
                  <a:pt x="158739" y="284475"/>
                </a:lnTo>
                <a:lnTo>
                  <a:pt x="158739" y="0"/>
                </a:lnTo>
                <a:lnTo>
                  <a:pt x="0" y="0"/>
                </a:lnTo>
                <a:lnTo>
                  <a:pt x="0" y="28447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41529" y="6217280"/>
            <a:ext cx="159385" cy="270510"/>
          </a:xfrm>
          <a:custGeom>
            <a:avLst/>
            <a:gdLst/>
            <a:ahLst/>
            <a:cxnLst/>
            <a:rect l="l" t="t" r="r" b="b"/>
            <a:pathLst>
              <a:path w="159384" h="270510">
                <a:moveTo>
                  <a:pt x="0" y="270509"/>
                </a:moveTo>
                <a:lnTo>
                  <a:pt x="158770" y="270509"/>
                </a:lnTo>
                <a:lnTo>
                  <a:pt x="158770" y="0"/>
                </a:lnTo>
                <a:lnTo>
                  <a:pt x="0" y="0"/>
                </a:lnTo>
                <a:lnTo>
                  <a:pt x="0" y="27050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24050" y="6231259"/>
            <a:ext cx="158750" cy="256540"/>
          </a:xfrm>
          <a:custGeom>
            <a:avLst/>
            <a:gdLst/>
            <a:ahLst/>
            <a:cxnLst/>
            <a:rect l="l" t="t" r="r" b="b"/>
            <a:pathLst>
              <a:path w="158750" h="256539">
                <a:moveTo>
                  <a:pt x="0" y="256531"/>
                </a:moveTo>
                <a:lnTo>
                  <a:pt x="158739" y="256531"/>
                </a:lnTo>
                <a:lnTo>
                  <a:pt x="158739" y="0"/>
                </a:lnTo>
                <a:lnTo>
                  <a:pt x="0" y="0"/>
                </a:lnTo>
                <a:lnTo>
                  <a:pt x="0" y="25653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06540" y="6246498"/>
            <a:ext cx="158750" cy="241300"/>
          </a:xfrm>
          <a:custGeom>
            <a:avLst/>
            <a:gdLst/>
            <a:ahLst/>
            <a:cxnLst/>
            <a:rect l="l" t="t" r="r" b="b"/>
            <a:pathLst>
              <a:path w="158750" h="241300">
                <a:moveTo>
                  <a:pt x="0" y="241291"/>
                </a:moveTo>
                <a:lnTo>
                  <a:pt x="158739" y="241291"/>
                </a:lnTo>
                <a:lnTo>
                  <a:pt x="158739" y="0"/>
                </a:lnTo>
                <a:lnTo>
                  <a:pt x="0" y="0"/>
                </a:lnTo>
                <a:lnTo>
                  <a:pt x="0" y="24129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87780" y="6260465"/>
            <a:ext cx="158750" cy="227329"/>
          </a:xfrm>
          <a:custGeom>
            <a:avLst/>
            <a:gdLst/>
            <a:ahLst/>
            <a:cxnLst/>
            <a:rect l="l" t="t" r="r" b="b"/>
            <a:pathLst>
              <a:path w="158750" h="227329">
                <a:moveTo>
                  <a:pt x="0" y="227325"/>
                </a:moveTo>
                <a:lnTo>
                  <a:pt x="158739" y="227325"/>
                </a:lnTo>
                <a:lnTo>
                  <a:pt x="158739" y="0"/>
                </a:lnTo>
                <a:lnTo>
                  <a:pt x="0" y="0"/>
                </a:lnTo>
                <a:lnTo>
                  <a:pt x="0" y="22732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70269" y="6274430"/>
            <a:ext cx="158750" cy="213360"/>
          </a:xfrm>
          <a:custGeom>
            <a:avLst/>
            <a:gdLst/>
            <a:ahLst/>
            <a:cxnLst/>
            <a:rect l="l" t="t" r="r" b="b"/>
            <a:pathLst>
              <a:path w="158750" h="213360">
                <a:moveTo>
                  <a:pt x="0" y="213359"/>
                </a:moveTo>
                <a:lnTo>
                  <a:pt x="158739" y="213359"/>
                </a:lnTo>
                <a:lnTo>
                  <a:pt x="158739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52759" y="6288409"/>
            <a:ext cx="159385" cy="199390"/>
          </a:xfrm>
          <a:custGeom>
            <a:avLst/>
            <a:gdLst/>
            <a:ahLst/>
            <a:cxnLst/>
            <a:rect l="l" t="t" r="r" b="b"/>
            <a:pathLst>
              <a:path w="159385" h="199389">
                <a:moveTo>
                  <a:pt x="0" y="199381"/>
                </a:moveTo>
                <a:lnTo>
                  <a:pt x="158770" y="199381"/>
                </a:lnTo>
                <a:lnTo>
                  <a:pt x="158770" y="0"/>
                </a:lnTo>
                <a:lnTo>
                  <a:pt x="0" y="0"/>
                </a:lnTo>
                <a:lnTo>
                  <a:pt x="0" y="19938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34000" y="6302375"/>
            <a:ext cx="160020" cy="185420"/>
          </a:xfrm>
          <a:custGeom>
            <a:avLst/>
            <a:gdLst/>
            <a:ahLst/>
            <a:cxnLst/>
            <a:rect l="l" t="t" r="r" b="b"/>
            <a:pathLst>
              <a:path w="160020" h="185420">
                <a:moveTo>
                  <a:pt x="0" y="185415"/>
                </a:moveTo>
                <a:lnTo>
                  <a:pt x="160019" y="185415"/>
                </a:lnTo>
                <a:lnTo>
                  <a:pt x="160019" y="0"/>
                </a:lnTo>
                <a:lnTo>
                  <a:pt x="0" y="0"/>
                </a:lnTo>
                <a:lnTo>
                  <a:pt x="0" y="18541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16489" y="6317615"/>
            <a:ext cx="159385" cy="170180"/>
          </a:xfrm>
          <a:custGeom>
            <a:avLst/>
            <a:gdLst/>
            <a:ahLst/>
            <a:cxnLst/>
            <a:rect l="l" t="t" r="r" b="b"/>
            <a:pathLst>
              <a:path w="159385" h="170179">
                <a:moveTo>
                  <a:pt x="0" y="170175"/>
                </a:moveTo>
                <a:lnTo>
                  <a:pt x="158770" y="170175"/>
                </a:lnTo>
                <a:lnTo>
                  <a:pt x="158770" y="0"/>
                </a:lnTo>
                <a:lnTo>
                  <a:pt x="0" y="0"/>
                </a:lnTo>
                <a:lnTo>
                  <a:pt x="0" y="17017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99010" y="6331580"/>
            <a:ext cx="158750" cy="156210"/>
          </a:xfrm>
          <a:custGeom>
            <a:avLst/>
            <a:gdLst/>
            <a:ahLst/>
            <a:cxnLst/>
            <a:rect l="l" t="t" r="r" b="b"/>
            <a:pathLst>
              <a:path w="158750" h="156210">
                <a:moveTo>
                  <a:pt x="0" y="156209"/>
                </a:moveTo>
                <a:lnTo>
                  <a:pt x="158739" y="156209"/>
                </a:lnTo>
                <a:lnTo>
                  <a:pt x="158739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381500" y="6345559"/>
            <a:ext cx="158750" cy="142240"/>
          </a:xfrm>
          <a:custGeom>
            <a:avLst/>
            <a:gdLst/>
            <a:ahLst/>
            <a:cxnLst/>
            <a:rect l="l" t="t" r="r" b="b"/>
            <a:pathLst>
              <a:path w="158750" h="142239">
                <a:moveTo>
                  <a:pt x="0" y="142231"/>
                </a:moveTo>
                <a:lnTo>
                  <a:pt x="158739" y="142231"/>
                </a:lnTo>
                <a:lnTo>
                  <a:pt x="158739" y="0"/>
                </a:lnTo>
                <a:lnTo>
                  <a:pt x="0" y="0"/>
                </a:lnTo>
                <a:lnTo>
                  <a:pt x="0" y="14223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63989" y="6359525"/>
            <a:ext cx="159385" cy="128270"/>
          </a:xfrm>
          <a:custGeom>
            <a:avLst/>
            <a:gdLst/>
            <a:ahLst/>
            <a:cxnLst/>
            <a:rect l="l" t="t" r="r" b="b"/>
            <a:pathLst>
              <a:path w="159385" h="128270">
                <a:moveTo>
                  <a:pt x="0" y="128265"/>
                </a:moveTo>
                <a:lnTo>
                  <a:pt x="158770" y="128265"/>
                </a:lnTo>
                <a:lnTo>
                  <a:pt x="158770" y="0"/>
                </a:lnTo>
                <a:lnTo>
                  <a:pt x="0" y="0"/>
                </a:lnTo>
                <a:lnTo>
                  <a:pt x="0" y="12826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45229" y="6373490"/>
            <a:ext cx="158750" cy="114300"/>
          </a:xfrm>
          <a:custGeom>
            <a:avLst/>
            <a:gdLst/>
            <a:ahLst/>
            <a:cxnLst/>
            <a:rect l="l" t="t" r="r" b="b"/>
            <a:pathLst>
              <a:path w="158750" h="114300">
                <a:moveTo>
                  <a:pt x="0" y="114299"/>
                </a:moveTo>
                <a:lnTo>
                  <a:pt x="158739" y="114299"/>
                </a:lnTo>
                <a:lnTo>
                  <a:pt x="158739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27719" y="6388730"/>
            <a:ext cx="159385" cy="99060"/>
          </a:xfrm>
          <a:custGeom>
            <a:avLst/>
            <a:gdLst/>
            <a:ahLst/>
            <a:cxnLst/>
            <a:rect l="l" t="t" r="r" b="b"/>
            <a:pathLst>
              <a:path w="159385" h="99060">
                <a:moveTo>
                  <a:pt x="0" y="99059"/>
                </a:moveTo>
                <a:lnTo>
                  <a:pt x="158770" y="99059"/>
                </a:lnTo>
                <a:lnTo>
                  <a:pt x="158770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10239" y="6402709"/>
            <a:ext cx="158750" cy="85090"/>
          </a:xfrm>
          <a:custGeom>
            <a:avLst/>
            <a:gdLst/>
            <a:ahLst/>
            <a:cxnLst/>
            <a:rect l="l" t="t" r="r" b="b"/>
            <a:pathLst>
              <a:path w="158750" h="85089">
                <a:moveTo>
                  <a:pt x="0" y="85081"/>
                </a:moveTo>
                <a:lnTo>
                  <a:pt x="158739" y="85081"/>
                </a:lnTo>
                <a:lnTo>
                  <a:pt x="158739" y="0"/>
                </a:lnTo>
                <a:lnTo>
                  <a:pt x="0" y="0"/>
                </a:lnTo>
                <a:lnTo>
                  <a:pt x="0" y="85081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92729" y="6416675"/>
            <a:ext cx="158750" cy="71120"/>
          </a:xfrm>
          <a:custGeom>
            <a:avLst/>
            <a:gdLst/>
            <a:ahLst/>
            <a:cxnLst/>
            <a:rect l="l" t="t" r="r" b="b"/>
            <a:pathLst>
              <a:path w="158750" h="71120">
                <a:moveTo>
                  <a:pt x="0" y="71115"/>
                </a:moveTo>
                <a:lnTo>
                  <a:pt x="158745" y="71115"/>
                </a:lnTo>
                <a:lnTo>
                  <a:pt x="158745" y="0"/>
                </a:lnTo>
                <a:lnTo>
                  <a:pt x="0" y="0"/>
                </a:lnTo>
                <a:lnTo>
                  <a:pt x="0" y="71115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75225" y="645921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58419">
            <a:solidFill>
              <a:srgbClr val="006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56460" y="646683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43179">
            <a:solidFill>
              <a:srgbClr val="006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38955" y="647382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29201">
            <a:solidFill>
              <a:srgbClr val="006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521464" y="648080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15235">
            <a:solidFill>
              <a:srgbClr val="0065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466569" y="611759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149089" y="613156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830299" y="614552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12819" y="616013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95309" y="617474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876550" y="618871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59040" y="620267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41529" y="621728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24050" y="623125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06540" y="624586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87780" y="625982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70269" y="627443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52759" y="6288409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34000" y="630237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16489" y="6316977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99010" y="633095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81500" y="634555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63989" y="635952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45229" y="637349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7719" y="638873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8770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10239" y="640270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39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92729" y="641667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475225" y="643064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56460" y="644588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38955" y="645985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8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21464" y="647382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5" y="0"/>
                </a:lnTo>
              </a:path>
            </a:pathLst>
          </a:custGeom>
          <a:ln w="3175">
            <a:solidFill>
              <a:srgbClr val="BBE4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466569" y="3742054"/>
            <a:ext cx="159385" cy="2374900"/>
          </a:xfrm>
          <a:custGeom>
            <a:avLst/>
            <a:gdLst/>
            <a:ahLst/>
            <a:cxnLst/>
            <a:rect l="l" t="t" r="r" b="b"/>
            <a:pathLst>
              <a:path w="159384" h="2374900">
                <a:moveTo>
                  <a:pt x="0" y="2374904"/>
                </a:moveTo>
                <a:lnTo>
                  <a:pt x="158770" y="2374904"/>
                </a:lnTo>
                <a:lnTo>
                  <a:pt x="158770" y="0"/>
                </a:lnTo>
                <a:lnTo>
                  <a:pt x="0" y="0"/>
                </a:lnTo>
                <a:lnTo>
                  <a:pt x="0" y="2374904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149089" y="3720475"/>
            <a:ext cx="158750" cy="2410460"/>
          </a:xfrm>
          <a:custGeom>
            <a:avLst/>
            <a:gdLst/>
            <a:ahLst/>
            <a:cxnLst/>
            <a:rect l="l" t="t" r="r" b="b"/>
            <a:pathLst>
              <a:path w="158750" h="2410460">
                <a:moveTo>
                  <a:pt x="0" y="2410449"/>
                </a:moveTo>
                <a:lnTo>
                  <a:pt x="158739" y="2410449"/>
                </a:lnTo>
                <a:lnTo>
                  <a:pt x="158739" y="0"/>
                </a:lnTo>
                <a:lnTo>
                  <a:pt x="0" y="0"/>
                </a:lnTo>
                <a:lnTo>
                  <a:pt x="0" y="2410449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830299" y="3698864"/>
            <a:ext cx="159385" cy="2446020"/>
          </a:xfrm>
          <a:custGeom>
            <a:avLst/>
            <a:gdLst/>
            <a:ahLst/>
            <a:cxnLst/>
            <a:rect l="l" t="t" r="r" b="b"/>
            <a:pathLst>
              <a:path w="159384" h="2446020">
                <a:moveTo>
                  <a:pt x="0" y="2446026"/>
                </a:moveTo>
                <a:lnTo>
                  <a:pt x="158770" y="2446026"/>
                </a:lnTo>
                <a:lnTo>
                  <a:pt x="158770" y="0"/>
                </a:lnTo>
                <a:lnTo>
                  <a:pt x="0" y="0"/>
                </a:lnTo>
                <a:lnTo>
                  <a:pt x="0" y="2446026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830299" y="3698864"/>
            <a:ext cx="159385" cy="2446020"/>
          </a:xfrm>
          <a:custGeom>
            <a:avLst/>
            <a:gdLst/>
            <a:ahLst/>
            <a:cxnLst/>
            <a:rect l="l" t="t" r="r" b="b"/>
            <a:pathLst>
              <a:path w="159384" h="2446020">
                <a:moveTo>
                  <a:pt x="0" y="2446026"/>
                </a:moveTo>
                <a:lnTo>
                  <a:pt x="158770" y="2446026"/>
                </a:lnTo>
                <a:lnTo>
                  <a:pt x="158770" y="0"/>
                </a:lnTo>
                <a:lnTo>
                  <a:pt x="0" y="0"/>
                </a:lnTo>
                <a:lnTo>
                  <a:pt x="0" y="24460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12819" y="3677285"/>
            <a:ext cx="158750" cy="2482850"/>
          </a:xfrm>
          <a:custGeom>
            <a:avLst/>
            <a:gdLst/>
            <a:ahLst/>
            <a:cxnLst/>
            <a:rect l="l" t="t" r="r" b="b"/>
            <a:pathLst>
              <a:path w="158750" h="2482850">
                <a:moveTo>
                  <a:pt x="0" y="2482845"/>
                </a:moveTo>
                <a:lnTo>
                  <a:pt x="158739" y="2482845"/>
                </a:lnTo>
                <a:lnTo>
                  <a:pt x="158739" y="0"/>
                </a:lnTo>
                <a:lnTo>
                  <a:pt x="0" y="0"/>
                </a:lnTo>
                <a:lnTo>
                  <a:pt x="0" y="248284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95309" y="3655705"/>
            <a:ext cx="158750" cy="2518410"/>
          </a:xfrm>
          <a:custGeom>
            <a:avLst/>
            <a:gdLst/>
            <a:ahLst/>
            <a:cxnLst/>
            <a:rect l="l" t="t" r="r" b="b"/>
            <a:pathLst>
              <a:path w="158750" h="2518410">
                <a:moveTo>
                  <a:pt x="0" y="2518403"/>
                </a:moveTo>
                <a:lnTo>
                  <a:pt x="158739" y="2518403"/>
                </a:lnTo>
                <a:lnTo>
                  <a:pt x="158739" y="0"/>
                </a:lnTo>
                <a:lnTo>
                  <a:pt x="0" y="0"/>
                </a:lnTo>
                <a:lnTo>
                  <a:pt x="0" y="2518403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76550" y="3634094"/>
            <a:ext cx="160020" cy="2553970"/>
          </a:xfrm>
          <a:custGeom>
            <a:avLst/>
            <a:gdLst/>
            <a:ahLst/>
            <a:cxnLst/>
            <a:rect l="l" t="t" r="r" b="b"/>
            <a:pathLst>
              <a:path w="160020" h="2553970">
                <a:moveTo>
                  <a:pt x="0" y="2553980"/>
                </a:moveTo>
                <a:lnTo>
                  <a:pt x="160019" y="2553980"/>
                </a:lnTo>
                <a:lnTo>
                  <a:pt x="160019" y="0"/>
                </a:lnTo>
                <a:lnTo>
                  <a:pt x="0" y="0"/>
                </a:lnTo>
                <a:lnTo>
                  <a:pt x="0" y="2553980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59040" y="3612515"/>
            <a:ext cx="158750" cy="2589530"/>
          </a:xfrm>
          <a:custGeom>
            <a:avLst/>
            <a:gdLst/>
            <a:ahLst/>
            <a:cxnLst/>
            <a:rect l="l" t="t" r="r" b="b"/>
            <a:pathLst>
              <a:path w="158750" h="2589529">
                <a:moveTo>
                  <a:pt x="0" y="2589525"/>
                </a:moveTo>
                <a:lnTo>
                  <a:pt x="158739" y="2589525"/>
                </a:lnTo>
                <a:lnTo>
                  <a:pt x="158739" y="0"/>
                </a:lnTo>
                <a:lnTo>
                  <a:pt x="0" y="0"/>
                </a:lnTo>
                <a:lnTo>
                  <a:pt x="0" y="258952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41529" y="3590935"/>
            <a:ext cx="159385" cy="2626360"/>
          </a:xfrm>
          <a:custGeom>
            <a:avLst/>
            <a:gdLst/>
            <a:ahLst/>
            <a:cxnLst/>
            <a:rect l="l" t="t" r="r" b="b"/>
            <a:pathLst>
              <a:path w="159384" h="2626360">
                <a:moveTo>
                  <a:pt x="0" y="2626345"/>
                </a:moveTo>
                <a:lnTo>
                  <a:pt x="158770" y="2626345"/>
                </a:lnTo>
                <a:lnTo>
                  <a:pt x="158770" y="0"/>
                </a:lnTo>
                <a:lnTo>
                  <a:pt x="0" y="0"/>
                </a:lnTo>
                <a:lnTo>
                  <a:pt x="0" y="262634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24050" y="3569324"/>
            <a:ext cx="158750" cy="2662555"/>
          </a:xfrm>
          <a:custGeom>
            <a:avLst/>
            <a:gdLst/>
            <a:ahLst/>
            <a:cxnLst/>
            <a:rect l="l" t="t" r="r" b="b"/>
            <a:pathLst>
              <a:path w="158750" h="2662554">
                <a:moveTo>
                  <a:pt x="0" y="2661934"/>
                </a:moveTo>
                <a:lnTo>
                  <a:pt x="158739" y="2661934"/>
                </a:lnTo>
                <a:lnTo>
                  <a:pt x="158739" y="0"/>
                </a:lnTo>
                <a:lnTo>
                  <a:pt x="0" y="0"/>
                </a:lnTo>
                <a:lnTo>
                  <a:pt x="0" y="2661934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06540" y="3547745"/>
            <a:ext cx="158750" cy="2697480"/>
          </a:xfrm>
          <a:custGeom>
            <a:avLst/>
            <a:gdLst/>
            <a:ahLst/>
            <a:cxnLst/>
            <a:rect l="l" t="t" r="r" b="b"/>
            <a:pathLst>
              <a:path w="158750" h="2697479">
                <a:moveTo>
                  <a:pt x="0" y="2697479"/>
                </a:moveTo>
                <a:lnTo>
                  <a:pt x="158739" y="2697479"/>
                </a:lnTo>
                <a:lnTo>
                  <a:pt x="158739" y="0"/>
                </a:lnTo>
                <a:lnTo>
                  <a:pt x="0" y="0"/>
                </a:lnTo>
                <a:lnTo>
                  <a:pt x="0" y="2697479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87780" y="3526165"/>
            <a:ext cx="158750" cy="2733040"/>
          </a:xfrm>
          <a:custGeom>
            <a:avLst/>
            <a:gdLst/>
            <a:ahLst/>
            <a:cxnLst/>
            <a:rect l="l" t="t" r="r" b="b"/>
            <a:pathLst>
              <a:path w="158750" h="2733040">
                <a:moveTo>
                  <a:pt x="0" y="2733025"/>
                </a:moveTo>
                <a:lnTo>
                  <a:pt x="158739" y="2733025"/>
                </a:lnTo>
                <a:lnTo>
                  <a:pt x="158739" y="0"/>
                </a:lnTo>
                <a:lnTo>
                  <a:pt x="0" y="0"/>
                </a:lnTo>
                <a:lnTo>
                  <a:pt x="0" y="273302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70269" y="3504555"/>
            <a:ext cx="158750" cy="2769870"/>
          </a:xfrm>
          <a:custGeom>
            <a:avLst/>
            <a:gdLst/>
            <a:ahLst/>
            <a:cxnLst/>
            <a:rect l="l" t="t" r="r" b="b"/>
            <a:pathLst>
              <a:path w="158750" h="2769870">
                <a:moveTo>
                  <a:pt x="0" y="2769876"/>
                </a:moveTo>
                <a:lnTo>
                  <a:pt x="158739" y="2769876"/>
                </a:lnTo>
                <a:lnTo>
                  <a:pt x="158739" y="0"/>
                </a:lnTo>
                <a:lnTo>
                  <a:pt x="0" y="0"/>
                </a:lnTo>
                <a:lnTo>
                  <a:pt x="0" y="2769876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52759" y="3482975"/>
            <a:ext cx="159385" cy="2805430"/>
          </a:xfrm>
          <a:custGeom>
            <a:avLst/>
            <a:gdLst/>
            <a:ahLst/>
            <a:cxnLst/>
            <a:rect l="l" t="t" r="r" b="b"/>
            <a:pathLst>
              <a:path w="159385" h="2805429">
                <a:moveTo>
                  <a:pt x="0" y="2805434"/>
                </a:moveTo>
                <a:lnTo>
                  <a:pt x="158770" y="2805434"/>
                </a:lnTo>
                <a:lnTo>
                  <a:pt x="158770" y="0"/>
                </a:lnTo>
                <a:lnTo>
                  <a:pt x="0" y="0"/>
                </a:lnTo>
                <a:lnTo>
                  <a:pt x="0" y="2805434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34000" y="3461395"/>
            <a:ext cx="160020" cy="2840990"/>
          </a:xfrm>
          <a:custGeom>
            <a:avLst/>
            <a:gdLst/>
            <a:ahLst/>
            <a:cxnLst/>
            <a:rect l="l" t="t" r="r" b="b"/>
            <a:pathLst>
              <a:path w="160020" h="2840990">
                <a:moveTo>
                  <a:pt x="0" y="2840979"/>
                </a:moveTo>
                <a:lnTo>
                  <a:pt x="160019" y="2840979"/>
                </a:lnTo>
                <a:lnTo>
                  <a:pt x="160019" y="0"/>
                </a:lnTo>
                <a:lnTo>
                  <a:pt x="0" y="0"/>
                </a:lnTo>
                <a:lnTo>
                  <a:pt x="0" y="2840979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16489" y="3439785"/>
            <a:ext cx="159385" cy="2876550"/>
          </a:xfrm>
          <a:custGeom>
            <a:avLst/>
            <a:gdLst/>
            <a:ahLst/>
            <a:cxnLst/>
            <a:rect l="l" t="t" r="r" b="b"/>
            <a:pathLst>
              <a:path w="159385" h="2876550">
                <a:moveTo>
                  <a:pt x="0" y="2876556"/>
                </a:moveTo>
                <a:lnTo>
                  <a:pt x="158770" y="2876556"/>
                </a:lnTo>
                <a:lnTo>
                  <a:pt x="158770" y="0"/>
                </a:lnTo>
                <a:lnTo>
                  <a:pt x="0" y="0"/>
                </a:lnTo>
                <a:lnTo>
                  <a:pt x="0" y="2876556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99010" y="3418204"/>
            <a:ext cx="158750" cy="2912110"/>
          </a:xfrm>
          <a:custGeom>
            <a:avLst/>
            <a:gdLst/>
            <a:ahLst/>
            <a:cxnLst/>
            <a:rect l="l" t="t" r="r" b="b"/>
            <a:pathLst>
              <a:path w="158750" h="2912110">
                <a:moveTo>
                  <a:pt x="0" y="2912113"/>
                </a:moveTo>
                <a:lnTo>
                  <a:pt x="158739" y="2912113"/>
                </a:lnTo>
                <a:lnTo>
                  <a:pt x="158739" y="0"/>
                </a:lnTo>
                <a:lnTo>
                  <a:pt x="0" y="0"/>
                </a:lnTo>
                <a:lnTo>
                  <a:pt x="0" y="2912113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381500" y="3396625"/>
            <a:ext cx="158750" cy="2948940"/>
          </a:xfrm>
          <a:custGeom>
            <a:avLst/>
            <a:gdLst/>
            <a:ahLst/>
            <a:cxnLst/>
            <a:rect l="l" t="t" r="r" b="b"/>
            <a:pathLst>
              <a:path w="158750" h="2948940">
                <a:moveTo>
                  <a:pt x="0" y="2948933"/>
                </a:moveTo>
                <a:lnTo>
                  <a:pt x="158739" y="2948933"/>
                </a:lnTo>
                <a:lnTo>
                  <a:pt x="158739" y="0"/>
                </a:lnTo>
                <a:lnTo>
                  <a:pt x="0" y="0"/>
                </a:lnTo>
                <a:lnTo>
                  <a:pt x="0" y="2948933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63989" y="3375014"/>
            <a:ext cx="159385" cy="2984500"/>
          </a:xfrm>
          <a:custGeom>
            <a:avLst/>
            <a:gdLst/>
            <a:ahLst/>
            <a:cxnLst/>
            <a:rect l="l" t="t" r="r" b="b"/>
            <a:pathLst>
              <a:path w="159385" h="2984500">
                <a:moveTo>
                  <a:pt x="0" y="2984510"/>
                </a:moveTo>
                <a:lnTo>
                  <a:pt x="158770" y="2984510"/>
                </a:lnTo>
                <a:lnTo>
                  <a:pt x="158770" y="0"/>
                </a:lnTo>
                <a:lnTo>
                  <a:pt x="0" y="0"/>
                </a:lnTo>
                <a:lnTo>
                  <a:pt x="0" y="2984510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45229" y="3353435"/>
            <a:ext cx="158750" cy="3020060"/>
          </a:xfrm>
          <a:custGeom>
            <a:avLst/>
            <a:gdLst/>
            <a:ahLst/>
            <a:cxnLst/>
            <a:rect l="l" t="t" r="r" b="b"/>
            <a:pathLst>
              <a:path w="158750" h="3020060">
                <a:moveTo>
                  <a:pt x="0" y="3020055"/>
                </a:moveTo>
                <a:lnTo>
                  <a:pt x="158739" y="3020055"/>
                </a:lnTo>
                <a:lnTo>
                  <a:pt x="158739" y="0"/>
                </a:lnTo>
                <a:lnTo>
                  <a:pt x="0" y="0"/>
                </a:lnTo>
                <a:lnTo>
                  <a:pt x="0" y="302005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27719" y="3331855"/>
            <a:ext cx="159385" cy="3056890"/>
          </a:xfrm>
          <a:custGeom>
            <a:avLst/>
            <a:gdLst/>
            <a:ahLst/>
            <a:cxnLst/>
            <a:rect l="l" t="t" r="r" b="b"/>
            <a:pathLst>
              <a:path w="159385" h="3056890">
                <a:moveTo>
                  <a:pt x="0" y="3056875"/>
                </a:moveTo>
                <a:lnTo>
                  <a:pt x="158770" y="3056875"/>
                </a:lnTo>
                <a:lnTo>
                  <a:pt x="158770" y="0"/>
                </a:lnTo>
                <a:lnTo>
                  <a:pt x="0" y="0"/>
                </a:lnTo>
                <a:lnTo>
                  <a:pt x="0" y="305687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110239" y="3310244"/>
            <a:ext cx="158750" cy="3093085"/>
          </a:xfrm>
          <a:custGeom>
            <a:avLst/>
            <a:gdLst/>
            <a:ahLst/>
            <a:cxnLst/>
            <a:rect l="l" t="t" r="r" b="b"/>
            <a:pathLst>
              <a:path w="158750" h="3093085">
                <a:moveTo>
                  <a:pt x="0" y="3092464"/>
                </a:moveTo>
                <a:lnTo>
                  <a:pt x="158739" y="3092464"/>
                </a:lnTo>
                <a:lnTo>
                  <a:pt x="158739" y="0"/>
                </a:lnTo>
                <a:lnTo>
                  <a:pt x="0" y="0"/>
                </a:lnTo>
                <a:lnTo>
                  <a:pt x="0" y="3092464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92729" y="3288665"/>
            <a:ext cx="158750" cy="3128010"/>
          </a:xfrm>
          <a:custGeom>
            <a:avLst/>
            <a:gdLst/>
            <a:ahLst/>
            <a:cxnLst/>
            <a:rect l="l" t="t" r="r" b="b"/>
            <a:pathLst>
              <a:path w="158750" h="3128010">
                <a:moveTo>
                  <a:pt x="0" y="3128009"/>
                </a:moveTo>
                <a:lnTo>
                  <a:pt x="158745" y="3128009"/>
                </a:lnTo>
                <a:lnTo>
                  <a:pt x="158745" y="0"/>
                </a:lnTo>
                <a:lnTo>
                  <a:pt x="0" y="0"/>
                </a:lnTo>
                <a:lnTo>
                  <a:pt x="0" y="3128009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75225" y="3267085"/>
            <a:ext cx="158750" cy="3163570"/>
          </a:xfrm>
          <a:custGeom>
            <a:avLst/>
            <a:gdLst/>
            <a:ahLst/>
            <a:cxnLst/>
            <a:rect l="l" t="t" r="r" b="b"/>
            <a:pathLst>
              <a:path w="158750" h="3163570">
                <a:moveTo>
                  <a:pt x="0" y="3163555"/>
                </a:moveTo>
                <a:lnTo>
                  <a:pt x="158758" y="3163555"/>
                </a:lnTo>
                <a:lnTo>
                  <a:pt x="158758" y="0"/>
                </a:lnTo>
                <a:lnTo>
                  <a:pt x="0" y="0"/>
                </a:lnTo>
                <a:lnTo>
                  <a:pt x="0" y="3163555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56460" y="3245474"/>
            <a:ext cx="158750" cy="3200400"/>
          </a:xfrm>
          <a:custGeom>
            <a:avLst/>
            <a:gdLst/>
            <a:ahLst/>
            <a:cxnLst/>
            <a:rect l="l" t="t" r="r" b="b"/>
            <a:pathLst>
              <a:path w="158750" h="3200400">
                <a:moveTo>
                  <a:pt x="0" y="3200406"/>
                </a:moveTo>
                <a:lnTo>
                  <a:pt x="158745" y="3200406"/>
                </a:lnTo>
                <a:lnTo>
                  <a:pt x="158745" y="0"/>
                </a:lnTo>
                <a:lnTo>
                  <a:pt x="0" y="0"/>
                </a:lnTo>
                <a:lnTo>
                  <a:pt x="0" y="3200406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38955" y="3223895"/>
            <a:ext cx="158750" cy="3235960"/>
          </a:xfrm>
          <a:custGeom>
            <a:avLst/>
            <a:gdLst/>
            <a:ahLst/>
            <a:cxnLst/>
            <a:rect l="l" t="t" r="r" b="b"/>
            <a:pathLst>
              <a:path w="158750" h="3235960">
                <a:moveTo>
                  <a:pt x="0" y="3235963"/>
                </a:moveTo>
                <a:lnTo>
                  <a:pt x="158758" y="3235963"/>
                </a:lnTo>
                <a:lnTo>
                  <a:pt x="158758" y="0"/>
                </a:lnTo>
                <a:lnTo>
                  <a:pt x="0" y="0"/>
                </a:lnTo>
                <a:lnTo>
                  <a:pt x="0" y="3235963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21464" y="3202315"/>
            <a:ext cx="158750" cy="3271520"/>
          </a:xfrm>
          <a:custGeom>
            <a:avLst/>
            <a:gdLst/>
            <a:ahLst/>
            <a:cxnLst/>
            <a:rect l="l" t="t" r="r" b="b"/>
            <a:pathLst>
              <a:path w="158750" h="3271520">
                <a:moveTo>
                  <a:pt x="0" y="3271509"/>
                </a:moveTo>
                <a:lnTo>
                  <a:pt x="158745" y="3271509"/>
                </a:lnTo>
                <a:lnTo>
                  <a:pt x="158745" y="0"/>
                </a:lnTo>
                <a:lnTo>
                  <a:pt x="0" y="0"/>
                </a:lnTo>
                <a:lnTo>
                  <a:pt x="0" y="3271509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02685" y="3180704"/>
            <a:ext cx="160020" cy="3307079"/>
          </a:xfrm>
          <a:custGeom>
            <a:avLst/>
            <a:gdLst/>
            <a:ahLst/>
            <a:cxnLst/>
            <a:rect l="l" t="t" r="r" b="b"/>
            <a:pathLst>
              <a:path w="160019" h="3307079">
                <a:moveTo>
                  <a:pt x="0" y="3307086"/>
                </a:moveTo>
                <a:lnTo>
                  <a:pt x="160019" y="3307086"/>
                </a:lnTo>
                <a:lnTo>
                  <a:pt x="160019" y="0"/>
                </a:lnTo>
                <a:lnTo>
                  <a:pt x="0" y="0"/>
                </a:lnTo>
                <a:lnTo>
                  <a:pt x="0" y="3307086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1187889" y="6570343"/>
            <a:ext cx="8467090" cy="401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0" dirty="0">
                <a:latin typeface="Times New Roman"/>
                <a:cs typeface="Times New Roman"/>
              </a:rPr>
              <a:t>1</a:t>
            </a:r>
            <a:r>
              <a:rPr sz="1400" spc="40" dirty="0">
                <a:latin typeface="Times New Roman"/>
                <a:cs typeface="Times New Roman"/>
              </a:rPr>
              <a:t>9</a:t>
            </a:r>
            <a:r>
              <a:rPr sz="1400" spc="60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199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60" dirty="0">
                <a:latin typeface="Times New Roman"/>
                <a:cs typeface="Times New Roman"/>
              </a:rPr>
              <a:t>2</a:t>
            </a:r>
            <a:r>
              <a:rPr sz="1400" spc="40" dirty="0">
                <a:latin typeface="Times New Roman"/>
                <a:cs typeface="Times New Roman"/>
              </a:rPr>
              <a:t>0</a:t>
            </a:r>
            <a:r>
              <a:rPr sz="1400" spc="6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60" dirty="0">
                <a:latin typeface="Times New Roman"/>
                <a:cs typeface="Times New Roman"/>
              </a:rPr>
              <a:t>2</a:t>
            </a:r>
            <a:r>
              <a:rPr sz="1400" spc="40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60" dirty="0">
                <a:latin typeface="Times New Roman"/>
                <a:cs typeface="Times New Roman"/>
              </a:rPr>
              <a:t>2</a:t>
            </a:r>
            <a:r>
              <a:rPr sz="1400" spc="40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200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201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20</a:t>
            </a:r>
            <a:r>
              <a:rPr sz="1400" spc="2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201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50" dirty="0">
                <a:latin typeface="Times New Roman"/>
                <a:cs typeface="Times New Roman"/>
              </a:rPr>
              <a:t>201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201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50" dirty="0">
                <a:latin typeface="Times New Roman"/>
                <a:cs typeface="Times New Roman"/>
              </a:rPr>
              <a:t>2</a:t>
            </a:r>
            <a:r>
              <a:rPr sz="1400" spc="40" dirty="0">
                <a:latin typeface="Times New Roman"/>
                <a:cs typeface="Times New Roman"/>
              </a:rPr>
              <a:t>0</a:t>
            </a:r>
            <a:r>
              <a:rPr sz="1400" spc="6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latin typeface="Times New Roman"/>
                <a:cs typeface="Times New Roman"/>
              </a:rPr>
              <a:t>201</a:t>
            </a: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811534" y="2906711"/>
            <a:ext cx="232410" cy="370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5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4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50">
              <a:latin typeface="Times New Roman"/>
              <a:cs typeface="Times New Roman"/>
            </a:endParaRPr>
          </a:p>
          <a:p>
            <a:pPr marL="104775"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11534" y="2212017"/>
            <a:ext cx="2324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5" dirty="0">
                <a:latin typeface="Times New Roman"/>
                <a:cs typeface="Times New Roman"/>
              </a:rPr>
              <a:t>6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173801" y="2771779"/>
            <a:ext cx="8491220" cy="946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75310">
              <a:lnSpc>
                <a:spcPct val="100000"/>
              </a:lnSpc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7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55372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7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7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51054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6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6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  <a:p>
            <a:pPr marL="467359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6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45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5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  <a:p>
            <a:pPr marL="40259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5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31623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3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3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3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3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2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2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2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16383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1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1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20" dirty="0">
                <a:latin typeface="Times New Roman"/>
                <a:cs typeface="Times New Roman"/>
              </a:rPr>
              <a:t>0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0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580"/>
              </a:spcBef>
            </a:pPr>
            <a:r>
              <a:rPr sz="1600" spc="20" dirty="0">
                <a:latin typeface="Times New Roman"/>
                <a:cs typeface="Times New Roman"/>
              </a:rPr>
              <a:t>4</a:t>
            </a:r>
            <a:r>
              <a:rPr sz="1600" spc="30" dirty="0">
                <a:latin typeface="Times New Roman"/>
                <a:cs typeface="Times New Roman"/>
              </a:rPr>
              <a:t>0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3</a:t>
            </a:r>
            <a:r>
              <a:rPr sz="1600" spc="20" dirty="0">
                <a:latin typeface="Times New Roman"/>
                <a:cs typeface="Times New Roman"/>
              </a:rPr>
              <a:t>9</a:t>
            </a:r>
            <a:r>
              <a:rPr sz="1600" spc="-3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30" dirty="0">
                <a:latin typeface="Times New Roman"/>
                <a:cs typeface="Times New Roman"/>
              </a:rPr>
              <a:t>3</a:t>
            </a:r>
            <a:r>
              <a:rPr sz="1600" spc="20" dirty="0">
                <a:latin typeface="Times New Roman"/>
                <a:cs typeface="Times New Roman"/>
              </a:rPr>
              <a:t>9</a:t>
            </a:r>
            <a:r>
              <a:rPr sz="1600" spc="-20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760219" y="214566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121919" y="0"/>
                </a:moveTo>
                <a:lnTo>
                  <a:pt x="0" y="0"/>
                </a:lnTo>
                <a:lnTo>
                  <a:pt x="0" y="12191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6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35789" y="191578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919" y="0"/>
                </a:moveTo>
                <a:lnTo>
                  <a:pt x="0" y="0"/>
                </a:lnTo>
                <a:lnTo>
                  <a:pt x="0" y="12191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B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60219" y="191578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121919" y="0"/>
                </a:moveTo>
                <a:lnTo>
                  <a:pt x="0" y="0"/>
                </a:lnTo>
                <a:lnTo>
                  <a:pt x="0" y="12191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ED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1913891" y="1879280"/>
            <a:ext cx="720725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10"/>
              </a:lnSpc>
              <a:tabLst>
                <a:tab pos="5287645" algn="l"/>
              </a:tabLst>
            </a:pP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tī</a:t>
            </a:r>
            <a:r>
              <a:rPr sz="1600" spc="15" dirty="0">
                <a:latin typeface="Times New Roman"/>
                <a:cs typeface="Times New Roman"/>
              </a:rPr>
              <a:t>b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k</a:t>
            </a:r>
            <a:r>
              <a:rPr sz="1600" spc="2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1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25" dirty="0">
                <a:latin typeface="Times New Roman"/>
                <a:cs typeface="Times New Roman"/>
              </a:rPr>
              <a:t>n</a:t>
            </a:r>
            <a:r>
              <a:rPr sz="1600" spc="-50" dirty="0">
                <a:latin typeface="Times New Roman"/>
                <a:cs typeface="Times New Roman"/>
              </a:rPr>
              <a:t>ā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v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n</a:t>
            </a:r>
            <a:r>
              <a:rPr sz="1600" spc="-50" dirty="0">
                <a:latin typeface="Times New Roman"/>
                <a:cs typeface="Times New Roman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45" dirty="0">
                <a:latin typeface="Times New Roman"/>
                <a:cs typeface="Times New Roman"/>
              </a:rPr>
              <a:t>ā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tr</a:t>
            </a: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spc="25" dirty="0">
                <a:latin typeface="Times New Roman"/>
                <a:cs typeface="Times New Roman"/>
              </a:rPr>
              <a:t>u</a:t>
            </a:r>
            <a:r>
              <a:rPr sz="1600" spc="15" dirty="0">
                <a:latin typeface="Times New Roman"/>
                <a:cs typeface="Times New Roman"/>
              </a:rPr>
              <a:t>k</a:t>
            </a:r>
            <a:r>
              <a:rPr sz="1600" spc="0" dirty="0">
                <a:latin typeface="Times New Roman"/>
                <a:cs typeface="Times New Roman"/>
              </a:rPr>
              <a:t>t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k</a:t>
            </a:r>
            <a:r>
              <a:rPr sz="1600" spc="15" dirty="0">
                <a:latin typeface="Times New Roman"/>
                <a:cs typeface="Times New Roman"/>
              </a:rPr>
              <a:t>ū</a:t>
            </a:r>
            <a:r>
              <a:rPr sz="1600" spc="2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45" dirty="0">
                <a:latin typeface="Times New Roman"/>
                <a:cs typeface="Times New Roman"/>
              </a:rPr>
              <a:t>e</a:t>
            </a:r>
            <a:r>
              <a:rPr sz="1600" spc="15" dirty="0">
                <a:latin typeface="Times New Roman"/>
                <a:cs typeface="Times New Roman"/>
              </a:rPr>
              <a:t>g</a:t>
            </a:r>
            <a:r>
              <a:rPr sz="1600" spc="25" dirty="0">
                <a:latin typeface="Times New Roman"/>
                <a:cs typeface="Times New Roman"/>
              </a:rPr>
              <a:t>u</a:t>
            </a:r>
            <a:r>
              <a:rPr sz="1600" spc="15" dirty="0">
                <a:latin typeface="Times New Roman"/>
                <a:cs typeface="Times New Roman"/>
              </a:rPr>
              <a:t>v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35" dirty="0">
                <a:latin typeface="Times New Roman"/>
                <a:cs typeface="Times New Roman"/>
              </a:rPr>
              <a:t>R</a:t>
            </a:r>
            <a:r>
              <a:rPr sz="1600" spc="-45" dirty="0">
                <a:latin typeface="Times New Roman"/>
                <a:cs typeface="Times New Roman"/>
              </a:rPr>
              <a:t>e</a:t>
            </a:r>
            <a:r>
              <a:rPr sz="1600" spc="15" dirty="0">
                <a:latin typeface="Times New Roman"/>
                <a:cs typeface="Times New Roman"/>
              </a:rPr>
              <a:t>n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t</a:t>
            </a:r>
            <a:r>
              <a:rPr sz="1600" spc="2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li</a:t>
            </a:r>
            <a:r>
              <a:rPr sz="1600" spc="-50" dirty="0">
                <a:latin typeface="Times New Roman"/>
                <a:cs typeface="Times New Roman"/>
              </a:rPr>
              <a:t>z</a:t>
            </a:r>
            <a:r>
              <a:rPr sz="1600" spc="-45" dirty="0">
                <a:latin typeface="Times New Roman"/>
                <a:cs typeface="Times New Roman"/>
              </a:rPr>
              <a:t>ē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tī</a:t>
            </a:r>
            <a:r>
              <a:rPr sz="1600" spc="25" dirty="0">
                <a:latin typeface="Times New Roman"/>
                <a:cs typeface="Times New Roman"/>
              </a:rPr>
              <a:t>b</a:t>
            </a: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-30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2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15" dirty="0">
                <a:latin typeface="Times New Roman"/>
                <a:cs typeface="Times New Roman"/>
              </a:rPr>
              <a:t>u</a:t>
            </a:r>
            <a:r>
              <a:rPr sz="1600" spc="25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25" dirty="0">
                <a:latin typeface="Times New Roman"/>
                <a:cs typeface="Times New Roman"/>
              </a:rPr>
              <a:t>n</a:t>
            </a:r>
            <a:r>
              <a:rPr sz="1600" spc="-50" dirty="0">
                <a:latin typeface="Times New Roman"/>
                <a:cs typeface="Times New Roman"/>
              </a:rPr>
              <a:t>ā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tī</a:t>
            </a:r>
            <a:r>
              <a:rPr sz="1600" spc="15" dirty="0">
                <a:latin typeface="Times New Roman"/>
                <a:cs typeface="Times New Roman"/>
              </a:rPr>
              <a:t>b</a:t>
            </a:r>
            <a:r>
              <a:rPr sz="1600" spc="-4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44486" y="3893158"/>
            <a:ext cx="228600" cy="1374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3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tī</a:t>
            </a:r>
            <a:r>
              <a:rPr sz="1600" spc="20" dirty="0">
                <a:latin typeface="Times New Roman"/>
                <a:cs typeface="Times New Roman"/>
              </a:rPr>
              <a:t>b</a:t>
            </a:r>
            <a:r>
              <a:rPr sz="1600" spc="-3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20" dirty="0">
                <a:latin typeface="Times New Roman"/>
                <a:cs typeface="Times New Roman"/>
              </a:rPr>
              <a:t>ū</a:t>
            </a:r>
            <a:r>
              <a:rPr sz="1600" spc="30" dirty="0">
                <a:latin typeface="Times New Roman"/>
                <a:cs typeface="Times New Roman"/>
              </a:rPr>
              <a:t>k</a:t>
            </a:r>
            <a:r>
              <a:rPr sz="1600" spc="-25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609" y="6617330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29150" y="60191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21789" y="601915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5739" y="601915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09659" y="601915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2329" y="601915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6250" y="601915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90169" y="601915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2840" y="601915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6759" y="601915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0710" y="601915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349" y="601915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7299" y="601915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1219" y="601915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3889" y="601915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7809" y="601915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1729" y="601915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5680" y="601915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9600" y="601914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2269" y="601914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06189" y="601914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0109" y="601914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92779" y="601914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86705" y="60191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0609" y="6019146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434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29150" y="542099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21789" y="542098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15739" y="542098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9659" y="542098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02329" y="542098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6250" y="542098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0169" y="542098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2840" y="54209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76759" y="54209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70710" y="542098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63349" y="542098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57299" y="542098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1219" y="542098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3889" y="542098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7809" y="542098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1729" y="542098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5680" y="542098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9600" y="542097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2269" y="5420978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0609" y="5420978"/>
            <a:ext cx="2889250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6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29150" y="482282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21789" y="482281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15739" y="482281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09659" y="482281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02329" y="482281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6250" y="482281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90169" y="482281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82840" y="482281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6759" y="482281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0710" y="482281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3349" y="482281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57299" y="482281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51219" y="482281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3889" y="482281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0609" y="4822812"/>
            <a:ext cx="4420870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8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29150" y="42246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21789" y="422464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15739" y="422464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09659" y="422464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02329" y="422464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6250" y="422464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90169" y="422464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82840" y="422463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76759" y="422463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0609" y="4224639"/>
            <a:ext cx="5952490" cy="0"/>
          </a:xfrm>
          <a:custGeom>
            <a:avLst/>
            <a:gdLst/>
            <a:ahLst/>
            <a:cxnLst/>
            <a:rect l="l" t="t" r="r" b="b"/>
            <a:pathLst>
              <a:path w="5952490">
                <a:moveTo>
                  <a:pt x="0" y="0"/>
                </a:moveTo>
                <a:lnTo>
                  <a:pt x="595250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629150" y="362647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21789" y="362647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15739" y="362647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09659" y="362647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02329" y="362647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96250" y="362647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0609" y="3626471"/>
            <a:ext cx="6871970" cy="0"/>
          </a:xfrm>
          <a:custGeom>
            <a:avLst/>
            <a:gdLst/>
            <a:ahLst/>
            <a:cxnLst/>
            <a:rect l="l" t="t" r="r" b="b"/>
            <a:pathLst>
              <a:path w="6871970">
                <a:moveTo>
                  <a:pt x="0" y="0"/>
                </a:moveTo>
                <a:lnTo>
                  <a:pt x="687195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29150" y="302830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321789" y="302830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8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15739" y="302830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4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09659" y="302830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0609" y="3028302"/>
            <a:ext cx="7485380" cy="0"/>
          </a:xfrm>
          <a:custGeom>
            <a:avLst/>
            <a:gdLst/>
            <a:ahLst/>
            <a:cxnLst/>
            <a:rect l="l" t="t" r="r" b="b"/>
            <a:pathLst>
              <a:path w="7485380">
                <a:moveTo>
                  <a:pt x="0" y="0"/>
                </a:moveTo>
                <a:lnTo>
                  <a:pt x="74853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29150" y="243013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0609" y="2430134"/>
            <a:ext cx="8404860" cy="0"/>
          </a:xfrm>
          <a:custGeom>
            <a:avLst/>
            <a:gdLst/>
            <a:ahLst/>
            <a:cxnLst/>
            <a:rect l="l" t="t" r="r" b="b"/>
            <a:pathLst>
              <a:path w="8404860">
                <a:moveTo>
                  <a:pt x="0" y="0"/>
                </a:moveTo>
                <a:lnTo>
                  <a:pt x="840485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70609" y="1831964"/>
            <a:ext cx="8634730" cy="0"/>
          </a:xfrm>
          <a:custGeom>
            <a:avLst/>
            <a:gdLst/>
            <a:ahLst/>
            <a:cxnLst/>
            <a:rect l="l" t="t" r="r" b="b"/>
            <a:pathLst>
              <a:path w="8634730">
                <a:moveTo>
                  <a:pt x="0" y="0"/>
                </a:moveTo>
                <a:lnTo>
                  <a:pt x="863473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23950" y="1831964"/>
            <a:ext cx="0" cy="4839970"/>
          </a:xfrm>
          <a:custGeom>
            <a:avLst/>
            <a:gdLst/>
            <a:ahLst/>
            <a:cxnLst/>
            <a:rect l="l" t="t" r="r" b="b"/>
            <a:pathLst>
              <a:path h="4839970">
                <a:moveTo>
                  <a:pt x="0" y="0"/>
                </a:moveTo>
                <a:lnTo>
                  <a:pt x="0" y="483998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0024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3736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43433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49495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56844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62905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6897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7630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8238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4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9580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0188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0792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528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2133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2741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3474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4082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4691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5424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6031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663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7245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7977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8585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9193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399269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05350" y="661733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54614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75469" y="2229485"/>
            <a:ext cx="153670" cy="4387850"/>
          </a:xfrm>
          <a:custGeom>
            <a:avLst/>
            <a:gdLst/>
            <a:ahLst/>
            <a:cxnLst/>
            <a:rect l="l" t="t" r="r" b="b"/>
            <a:pathLst>
              <a:path w="153670" h="4387850">
                <a:moveTo>
                  <a:pt x="0" y="4387845"/>
                </a:moveTo>
                <a:lnTo>
                  <a:pt x="153680" y="4387845"/>
                </a:lnTo>
                <a:lnTo>
                  <a:pt x="153680" y="0"/>
                </a:lnTo>
                <a:lnTo>
                  <a:pt x="0" y="0"/>
                </a:lnTo>
                <a:lnTo>
                  <a:pt x="0" y="438784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69389" y="2473325"/>
            <a:ext cx="152400" cy="4144010"/>
          </a:xfrm>
          <a:custGeom>
            <a:avLst/>
            <a:gdLst/>
            <a:ahLst/>
            <a:cxnLst/>
            <a:rect l="l" t="t" r="r" b="b"/>
            <a:pathLst>
              <a:path w="152400" h="4144009">
                <a:moveTo>
                  <a:pt x="0" y="4144005"/>
                </a:moveTo>
                <a:lnTo>
                  <a:pt x="152399" y="4144005"/>
                </a:lnTo>
                <a:lnTo>
                  <a:pt x="152399" y="0"/>
                </a:lnTo>
                <a:lnTo>
                  <a:pt x="0" y="0"/>
                </a:lnTo>
                <a:lnTo>
                  <a:pt x="0" y="414400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62059" y="2717165"/>
            <a:ext cx="153670" cy="3900170"/>
          </a:xfrm>
          <a:custGeom>
            <a:avLst/>
            <a:gdLst/>
            <a:ahLst/>
            <a:cxnLst/>
            <a:rect l="l" t="t" r="r" b="b"/>
            <a:pathLst>
              <a:path w="153670" h="3900170">
                <a:moveTo>
                  <a:pt x="0" y="3900165"/>
                </a:moveTo>
                <a:lnTo>
                  <a:pt x="153680" y="3900165"/>
                </a:lnTo>
                <a:lnTo>
                  <a:pt x="153680" y="0"/>
                </a:lnTo>
                <a:lnTo>
                  <a:pt x="0" y="0"/>
                </a:lnTo>
                <a:lnTo>
                  <a:pt x="0" y="390016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55979" y="2961005"/>
            <a:ext cx="153670" cy="3656329"/>
          </a:xfrm>
          <a:custGeom>
            <a:avLst/>
            <a:gdLst/>
            <a:ahLst/>
            <a:cxnLst/>
            <a:rect l="l" t="t" r="r" b="b"/>
            <a:pathLst>
              <a:path w="153670" h="3656329">
                <a:moveTo>
                  <a:pt x="0" y="3656325"/>
                </a:moveTo>
                <a:lnTo>
                  <a:pt x="153680" y="3656325"/>
                </a:lnTo>
                <a:lnTo>
                  <a:pt x="153680" y="0"/>
                </a:lnTo>
                <a:lnTo>
                  <a:pt x="0" y="0"/>
                </a:lnTo>
                <a:lnTo>
                  <a:pt x="0" y="365632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49929" y="3204845"/>
            <a:ext cx="152400" cy="3412490"/>
          </a:xfrm>
          <a:custGeom>
            <a:avLst/>
            <a:gdLst/>
            <a:ahLst/>
            <a:cxnLst/>
            <a:rect l="l" t="t" r="r" b="b"/>
            <a:pathLst>
              <a:path w="152400" h="3412490">
                <a:moveTo>
                  <a:pt x="0" y="3412485"/>
                </a:moveTo>
                <a:lnTo>
                  <a:pt x="152399" y="3412485"/>
                </a:lnTo>
                <a:lnTo>
                  <a:pt x="152399" y="0"/>
                </a:lnTo>
                <a:lnTo>
                  <a:pt x="0" y="0"/>
                </a:lnTo>
                <a:lnTo>
                  <a:pt x="0" y="341248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42569" y="3448685"/>
            <a:ext cx="153670" cy="3168650"/>
          </a:xfrm>
          <a:custGeom>
            <a:avLst/>
            <a:gdLst/>
            <a:ahLst/>
            <a:cxnLst/>
            <a:rect l="l" t="t" r="r" b="b"/>
            <a:pathLst>
              <a:path w="153670" h="3168650">
                <a:moveTo>
                  <a:pt x="0" y="3168645"/>
                </a:moveTo>
                <a:lnTo>
                  <a:pt x="153680" y="3168645"/>
                </a:lnTo>
                <a:lnTo>
                  <a:pt x="153680" y="0"/>
                </a:lnTo>
                <a:lnTo>
                  <a:pt x="0" y="0"/>
                </a:lnTo>
                <a:lnTo>
                  <a:pt x="0" y="316864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36519" y="3692525"/>
            <a:ext cx="153670" cy="2924810"/>
          </a:xfrm>
          <a:custGeom>
            <a:avLst/>
            <a:gdLst/>
            <a:ahLst/>
            <a:cxnLst/>
            <a:rect l="l" t="t" r="r" b="b"/>
            <a:pathLst>
              <a:path w="153670" h="2924809">
                <a:moveTo>
                  <a:pt x="0" y="2924805"/>
                </a:moveTo>
                <a:lnTo>
                  <a:pt x="153649" y="2924805"/>
                </a:lnTo>
                <a:lnTo>
                  <a:pt x="153649" y="0"/>
                </a:lnTo>
                <a:lnTo>
                  <a:pt x="0" y="0"/>
                </a:lnTo>
                <a:lnTo>
                  <a:pt x="0" y="292480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30440" y="3936365"/>
            <a:ext cx="152400" cy="2680970"/>
          </a:xfrm>
          <a:custGeom>
            <a:avLst/>
            <a:gdLst/>
            <a:ahLst/>
            <a:cxnLst/>
            <a:rect l="l" t="t" r="r" b="b"/>
            <a:pathLst>
              <a:path w="152400" h="2680970">
                <a:moveTo>
                  <a:pt x="0" y="2680965"/>
                </a:moveTo>
                <a:lnTo>
                  <a:pt x="152399" y="2680965"/>
                </a:lnTo>
                <a:lnTo>
                  <a:pt x="152399" y="0"/>
                </a:lnTo>
                <a:lnTo>
                  <a:pt x="0" y="0"/>
                </a:lnTo>
                <a:lnTo>
                  <a:pt x="0" y="268096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23110" y="4180204"/>
            <a:ext cx="153670" cy="2437130"/>
          </a:xfrm>
          <a:custGeom>
            <a:avLst/>
            <a:gdLst/>
            <a:ahLst/>
            <a:cxnLst/>
            <a:rect l="l" t="t" r="r" b="b"/>
            <a:pathLst>
              <a:path w="153670" h="2437129">
                <a:moveTo>
                  <a:pt x="0" y="2437125"/>
                </a:moveTo>
                <a:lnTo>
                  <a:pt x="153649" y="2437125"/>
                </a:lnTo>
                <a:lnTo>
                  <a:pt x="153649" y="0"/>
                </a:lnTo>
                <a:lnTo>
                  <a:pt x="0" y="0"/>
                </a:lnTo>
                <a:lnTo>
                  <a:pt x="0" y="243712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17029" y="4302125"/>
            <a:ext cx="153670" cy="2315210"/>
          </a:xfrm>
          <a:custGeom>
            <a:avLst/>
            <a:gdLst/>
            <a:ahLst/>
            <a:cxnLst/>
            <a:rect l="l" t="t" r="r" b="b"/>
            <a:pathLst>
              <a:path w="153670" h="2315209">
                <a:moveTo>
                  <a:pt x="0" y="2315205"/>
                </a:moveTo>
                <a:lnTo>
                  <a:pt x="153680" y="2315205"/>
                </a:lnTo>
                <a:lnTo>
                  <a:pt x="153680" y="0"/>
                </a:lnTo>
                <a:lnTo>
                  <a:pt x="0" y="0"/>
                </a:lnTo>
                <a:lnTo>
                  <a:pt x="0" y="231520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10949" y="4424045"/>
            <a:ext cx="152400" cy="2193290"/>
          </a:xfrm>
          <a:custGeom>
            <a:avLst/>
            <a:gdLst/>
            <a:ahLst/>
            <a:cxnLst/>
            <a:rect l="l" t="t" r="r" b="b"/>
            <a:pathLst>
              <a:path w="152400" h="2193290">
                <a:moveTo>
                  <a:pt x="0" y="2193285"/>
                </a:moveTo>
                <a:lnTo>
                  <a:pt x="152399" y="2193285"/>
                </a:lnTo>
                <a:lnTo>
                  <a:pt x="152399" y="0"/>
                </a:lnTo>
                <a:lnTo>
                  <a:pt x="0" y="0"/>
                </a:lnTo>
                <a:lnTo>
                  <a:pt x="0" y="219328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03619" y="4544690"/>
            <a:ext cx="153670" cy="2072639"/>
          </a:xfrm>
          <a:custGeom>
            <a:avLst/>
            <a:gdLst/>
            <a:ahLst/>
            <a:cxnLst/>
            <a:rect l="l" t="t" r="r" b="b"/>
            <a:pathLst>
              <a:path w="153670" h="2072640">
                <a:moveTo>
                  <a:pt x="0" y="2072639"/>
                </a:moveTo>
                <a:lnTo>
                  <a:pt x="153680" y="2072639"/>
                </a:lnTo>
                <a:lnTo>
                  <a:pt x="153680" y="0"/>
                </a:lnTo>
                <a:lnTo>
                  <a:pt x="0" y="0"/>
                </a:lnTo>
                <a:lnTo>
                  <a:pt x="0" y="207263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97539" y="4667885"/>
            <a:ext cx="153670" cy="1949450"/>
          </a:xfrm>
          <a:custGeom>
            <a:avLst/>
            <a:gdLst/>
            <a:ahLst/>
            <a:cxnLst/>
            <a:rect l="l" t="t" r="r" b="b"/>
            <a:pathLst>
              <a:path w="153670" h="1949450">
                <a:moveTo>
                  <a:pt x="0" y="1949445"/>
                </a:moveTo>
                <a:lnTo>
                  <a:pt x="153680" y="1949445"/>
                </a:lnTo>
                <a:lnTo>
                  <a:pt x="153680" y="0"/>
                </a:lnTo>
                <a:lnTo>
                  <a:pt x="0" y="0"/>
                </a:lnTo>
                <a:lnTo>
                  <a:pt x="0" y="194944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91489" y="4788530"/>
            <a:ext cx="152400" cy="1828800"/>
          </a:xfrm>
          <a:custGeom>
            <a:avLst/>
            <a:gdLst/>
            <a:ahLst/>
            <a:cxnLst/>
            <a:rect l="l" t="t" r="r" b="b"/>
            <a:pathLst>
              <a:path w="152400" h="1828800">
                <a:moveTo>
                  <a:pt x="0" y="1828799"/>
                </a:moveTo>
                <a:lnTo>
                  <a:pt x="152399" y="1828799"/>
                </a:lnTo>
                <a:lnTo>
                  <a:pt x="152399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84129" y="4910451"/>
            <a:ext cx="153670" cy="1706880"/>
          </a:xfrm>
          <a:custGeom>
            <a:avLst/>
            <a:gdLst/>
            <a:ahLst/>
            <a:cxnLst/>
            <a:rect l="l" t="t" r="r" b="b"/>
            <a:pathLst>
              <a:path w="153670" h="1706879">
                <a:moveTo>
                  <a:pt x="0" y="1706879"/>
                </a:moveTo>
                <a:lnTo>
                  <a:pt x="153680" y="1706879"/>
                </a:lnTo>
                <a:lnTo>
                  <a:pt x="153680" y="0"/>
                </a:lnTo>
                <a:lnTo>
                  <a:pt x="0" y="0"/>
                </a:lnTo>
                <a:lnTo>
                  <a:pt x="0" y="170687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79329" y="5033645"/>
            <a:ext cx="152400" cy="1583690"/>
          </a:xfrm>
          <a:custGeom>
            <a:avLst/>
            <a:gdLst/>
            <a:ahLst/>
            <a:cxnLst/>
            <a:rect l="l" t="t" r="r" b="b"/>
            <a:pathLst>
              <a:path w="152400" h="1583690">
                <a:moveTo>
                  <a:pt x="0" y="1583685"/>
                </a:moveTo>
                <a:lnTo>
                  <a:pt x="152399" y="1583685"/>
                </a:lnTo>
                <a:lnTo>
                  <a:pt x="152399" y="0"/>
                </a:lnTo>
                <a:lnTo>
                  <a:pt x="0" y="0"/>
                </a:lnTo>
                <a:lnTo>
                  <a:pt x="0" y="1583685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72000" y="5154290"/>
            <a:ext cx="153670" cy="1463040"/>
          </a:xfrm>
          <a:custGeom>
            <a:avLst/>
            <a:gdLst/>
            <a:ahLst/>
            <a:cxnLst/>
            <a:rect l="l" t="t" r="r" b="b"/>
            <a:pathLst>
              <a:path w="153670" h="1463040">
                <a:moveTo>
                  <a:pt x="0" y="1463039"/>
                </a:moveTo>
                <a:lnTo>
                  <a:pt x="153680" y="1463039"/>
                </a:lnTo>
                <a:lnTo>
                  <a:pt x="15368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65919" y="5276210"/>
            <a:ext cx="153670" cy="1341120"/>
          </a:xfrm>
          <a:custGeom>
            <a:avLst/>
            <a:gdLst/>
            <a:ahLst/>
            <a:cxnLst/>
            <a:rect l="l" t="t" r="r" b="b"/>
            <a:pathLst>
              <a:path w="153670" h="1341120">
                <a:moveTo>
                  <a:pt x="0" y="1341119"/>
                </a:moveTo>
                <a:lnTo>
                  <a:pt x="153680" y="1341119"/>
                </a:lnTo>
                <a:lnTo>
                  <a:pt x="153680" y="0"/>
                </a:lnTo>
                <a:lnTo>
                  <a:pt x="0" y="0"/>
                </a:lnTo>
                <a:lnTo>
                  <a:pt x="0" y="134111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59869" y="5398130"/>
            <a:ext cx="152400" cy="1219200"/>
          </a:xfrm>
          <a:custGeom>
            <a:avLst/>
            <a:gdLst/>
            <a:ahLst/>
            <a:cxnLst/>
            <a:rect l="l" t="t" r="r" b="b"/>
            <a:pathLst>
              <a:path w="152400" h="1219200">
                <a:moveTo>
                  <a:pt x="0" y="1219199"/>
                </a:moveTo>
                <a:lnTo>
                  <a:pt x="152399" y="1219199"/>
                </a:lnTo>
                <a:lnTo>
                  <a:pt x="152399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52509" y="5520051"/>
            <a:ext cx="153670" cy="1097280"/>
          </a:xfrm>
          <a:custGeom>
            <a:avLst/>
            <a:gdLst/>
            <a:ahLst/>
            <a:cxnLst/>
            <a:rect l="l" t="t" r="r" b="b"/>
            <a:pathLst>
              <a:path w="153670" h="1097279">
                <a:moveTo>
                  <a:pt x="0" y="1097279"/>
                </a:moveTo>
                <a:lnTo>
                  <a:pt x="153680" y="1097279"/>
                </a:lnTo>
                <a:lnTo>
                  <a:pt x="153680" y="0"/>
                </a:lnTo>
                <a:lnTo>
                  <a:pt x="0" y="0"/>
                </a:lnTo>
                <a:lnTo>
                  <a:pt x="0" y="109727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46460" y="5641971"/>
            <a:ext cx="153670" cy="975360"/>
          </a:xfrm>
          <a:custGeom>
            <a:avLst/>
            <a:gdLst/>
            <a:ahLst/>
            <a:cxnLst/>
            <a:rect l="l" t="t" r="r" b="b"/>
            <a:pathLst>
              <a:path w="153670" h="975359">
                <a:moveTo>
                  <a:pt x="0" y="975359"/>
                </a:moveTo>
                <a:lnTo>
                  <a:pt x="153649" y="975359"/>
                </a:lnTo>
                <a:lnTo>
                  <a:pt x="153649" y="0"/>
                </a:lnTo>
                <a:lnTo>
                  <a:pt x="0" y="0"/>
                </a:lnTo>
                <a:lnTo>
                  <a:pt x="0" y="97535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9105" y="5763890"/>
            <a:ext cx="153670" cy="853440"/>
          </a:xfrm>
          <a:custGeom>
            <a:avLst/>
            <a:gdLst/>
            <a:ahLst/>
            <a:cxnLst/>
            <a:rect l="l" t="t" r="r" b="b"/>
            <a:pathLst>
              <a:path w="153669" h="853440">
                <a:moveTo>
                  <a:pt x="0" y="853439"/>
                </a:moveTo>
                <a:lnTo>
                  <a:pt x="153674" y="853439"/>
                </a:lnTo>
                <a:lnTo>
                  <a:pt x="153674" y="0"/>
                </a:lnTo>
                <a:lnTo>
                  <a:pt x="0" y="0"/>
                </a:lnTo>
                <a:lnTo>
                  <a:pt x="0" y="85343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33044" y="5885810"/>
            <a:ext cx="153670" cy="731520"/>
          </a:xfrm>
          <a:custGeom>
            <a:avLst/>
            <a:gdLst/>
            <a:ahLst/>
            <a:cxnLst/>
            <a:rect l="l" t="t" r="r" b="b"/>
            <a:pathLst>
              <a:path w="153669" h="731520">
                <a:moveTo>
                  <a:pt x="0" y="731519"/>
                </a:moveTo>
                <a:lnTo>
                  <a:pt x="153661" y="731519"/>
                </a:lnTo>
                <a:lnTo>
                  <a:pt x="153661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26969" y="6007730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0" y="609599"/>
                </a:moveTo>
                <a:lnTo>
                  <a:pt x="152399" y="609599"/>
                </a:lnTo>
                <a:lnTo>
                  <a:pt x="1523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19633" y="6129651"/>
            <a:ext cx="153670" cy="487680"/>
          </a:xfrm>
          <a:custGeom>
            <a:avLst/>
            <a:gdLst/>
            <a:ahLst/>
            <a:cxnLst/>
            <a:rect l="l" t="t" r="r" b="b"/>
            <a:pathLst>
              <a:path w="153669" h="487679">
                <a:moveTo>
                  <a:pt x="0" y="487679"/>
                </a:moveTo>
                <a:lnTo>
                  <a:pt x="153661" y="487679"/>
                </a:lnTo>
                <a:lnTo>
                  <a:pt x="153661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13560" y="6251571"/>
            <a:ext cx="153670" cy="365760"/>
          </a:xfrm>
          <a:custGeom>
            <a:avLst/>
            <a:gdLst/>
            <a:ahLst/>
            <a:cxnLst/>
            <a:rect l="l" t="t" r="r" b="b"/>
            <a:pathLst>
              <a:path w="153669" h="365759">
                <a:moveTo>
                  <a:pt x="0" y="365759"/>
                </a:moveTo>
                <a:lnTo>
                  <a:pt x="153674" y="365759"/>
                </a:lnTo>
                <a:lnTo>
                  <a:pt x="153674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07485" y="6373490"/>
            <a:ext cx="152400" cy="243840"/>
          </a:xfrm>
          <a:custGeom>
            <a:avLst/>
            <a:gdLst/>
            <a:ahLst/>
            <a:cxnLst/>
            <a:rect l="l" t="t" r="r" b="b"/>
            <a:pathLst>
              <a:path w="152400" h="243840">
                <a:moveTo>
                  <a:pt x="0" y="243839"/>
                </a:moveTo>
                <a:lnTo>
                  <a:pt x="152399" y="243839"/>
                </a:lnTo>
                <a:lnTo>
                  <a:pt x="152399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00150" y="6495410"/>
            <a:ext cx="153670" cy="121920"/>
          </a:xfrm>
          <a:custGeom>
            <a:avLst/>
            <a:gdLst/>
            <a:ahLst/>
            <a:cxnLst/>
            <a:rect l="l" t="t" r="r" b="b"/>
            <a:pathLst>
              <a:path w="153669" h="121920">
                <a:moveTo>
                  <a:pt x="0" y="121919"/>
                </a:moveTo>
                <a:lnTo>
                  <a:pt x="153674" y="121919"/>
                </a:lnTo>
                <a:lnTo>
                  <a:pt x="153674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182809" y="6699884"/>
            <a:ext cx="8478520" cy="401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8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199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0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8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200</a:t>
            </a:r>
            <a:r>
              <a:rPr sz="1400" dirty="0">
                <a:latin typeface="Liberation Serif"/>
                <a:cs typeface="Liberation Serif"/>
              </a:rPr>
              <a:t>9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1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2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6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3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4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5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60" dirty="0">
                <a:latin typeface="Liberation Serif"/>
                <a:cs typeface="Liberation Serif"/>
              </a:rPr>
              <a:t>2</a:t>
            </a:r>
            <a:r>
              <a:rPr sz="1400" spc="40" dirty="0">
                <a:latin typeface="Liberation Serif"/>
                <a:cs typeface="Liberation Serif"/>
              </a:rPr>
              <a:t>0</a:t>
            </a:r>
            <a:r>
              <a:rPr sz="1400" spc="50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6</a:t>
            </a:r>
            <a:endParaRPr sz="1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50" dirty="0">
                <a:latin typeface="Liberation Serif"/>
                <a:cs typeface="Liberation Serif"/>
              </a:rPr>
              <a:t>201</a:t>
            </a:r>
            <a:r>
              <a:rPr sz="1400" dirty="0">
                <a:latin typeface="Liberation Serif"/>
                <a:cs typeface="Liberation Serif"/>
              </a:rPr>
              <a:t>7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0584" y="1738429"/>
            <a:ext cx="210820" cy="498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8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7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6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5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4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3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2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5" dirty="0">
                <a:latin typeface="Liberation Serif"/>
                <a:cs typeface="Liberation Serif"/>
              </a:rPr>
              <a:t>1</a:t>
            </a: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93980" algn="ctr">
              <a:lnSpc>
                <a:spcPct val="100000"/>
              </a:lnSpc>
            </a:pPr>
            <a:r>
              <a:rPr sz="1400" dirty="0">
                <a:latin typeface="Liberation Serif"/>
                <a:cs typeface="Liberation Serif"/>
              </a:rPr>
              <a:t>0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01763" y="3024500"/>
            <a:ext cx="203200" cy="2774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>
                <a:latin typeface="Liberation Serif"/>
                <a:cs typeface="Liberation Serif"/>
              </a:rPr>
              <a:t>S</a:t>
            </a:r>
            <a:r>
              <a:rPr sz="1400" spc="40" dirty="0">
                <a:latin typeface="Liberation Serif"/>
                <a:cs typeface="Liberation Serif"/>
              </a:rPr>
              <a:t>E</a:t>
            </a:r>
            <a:r>
              <a:rPr sz="1400" dirty="0">
                <a:latin typeface="Liberation Serif"/>
                <a:cs typeface="Liberation Serif"/>
              </a:rPr>
              <a:t>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40" dirty="0">
                <a:latin typeface="Liberation Serif"/>
                <a:cs typeface="Liberation Serif"/>
              </a:rPr>
              <a:t>m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5" dirty="0">
                <a:latin typeface="Liberation Serif"/>
                <a:cs typeface="Liberation Serif"/>
              </a:rPr>
              <a:t>s</a:t>
            </a:r>
            <a:r>
              <a:rPr sz="1400" spc="-20" dirty="0">
                <a:latin typeface="Liberation Serif"/>
                <a:cs typeface="Liberation Serif"/>
              </a:rPr>
              <a:t>i</a:t>
            </a:r>
            <a:r>
              <a:rPr sz="1400" spc="-10" dirty="0">
                <a:latin typeface="Liberation Serif"/>
                <a:cs typeface="Liberation Serif"/>
              </a:rPr>
              <a:t>j</a:t>
            </a:r>
            <a:r>
              <a:rPr sz="1400" spc="-25" dirty="0">
                <a:latin typeface="Liberation Serif"/>
                <a:cs typeface="Liberation Serif"/>
              </a:rPr>
              <a:t>as</a:t>
            </a:r>
            <a:r>
              <a:rPr sz="1400" dirty="0">
                <a:latin typeface="Liberation Serif"/>
                <a:cs typeface="Liberation Serif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ūk</a:t>
            </a:r>
            <a:r>
              <a:rPr sz="1400" spc="-25" dirty="0">
                <a:latin typeface="Liberation Serif"/>
                <a:cs typeface="Liberation Serif"/>
              </a:rPr>
              <a:t>s</a:t>
            </a:r>
            <a:r>
              <a:rPr sz="1400" spc="-10" dirty="0">
                <a:latin typeface="Liberation Serif"/>
                <a:cs typeface="Liberation Serif"/>
              </a:rPr>
              <a:t>t</a:t>
            </a:r>
            <a:r>
              <a:rPr sz="1400" dirty="0">
                <a:latin typeface="Liberation Serif"/>
                <a:cs typeface="Liberation Serif"/>
              </a:rPr>
              <a:t>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Liberation Serif"/>
                <a:cs typeface="Liberation Serif"/>
              </a:rPr>
              <a:t>t</a:t>
            </a:r>
            <a:r>
              <a:rPr sz="1400" spc="50" dirty="0">
                <a:latin typeface="Liberation Serif"/>
                <a:cs typeface="Liberation Serif"/>
              </a:rPr>
              <a:t>onn</a:t>
            </a:r>
            <a:r>
              <a:rPr sz="1400" spc="-25" dirty="0">
                <a:latin typeface="Liberation Serif"/>
                <a:cs typeface="Liberation Serif"/>
              </a:rPr>
              <a:t>a</a:t>
            </a:r>
            <a:r>
              <a:rPr sz="1400" dirty="0">
                <a:latin typeface="Liberation Serif"/>
                <a:cs typeface="Liberation Serif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Liberation Serif"/>
                <a:cs typeface="Liberation Serif"/>
              </a:rPr>
              <a:t>C</a:t>
            </a:r>
            <a:r>
              <a:rPr sz="1400" spc="25" dirty="0">
                <a:latin typeface="Liberation Serif"/>
                <a:cs typeface="Liberation Serif"/>
              </a:rPr>
              <a:t>O</a:t>
            </a:r>
            <a:r>
              <a:rPr sz="1400" dirty="0">
                <a:latin typeface="Liberation Serif"/>
                <a:cs typeface="Liberation Serif"/>
              </a:rPr>
              <a:t>2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Liberation Serif"/>
                <a:cs typeface="Liberation Serif"/>
              </a:rPr>
              <a:t>e</a:t>
            </a:r>
            <a:r>
              <a:rPr sz="1400" spc="50" dirty="0">
                <a:latin typeface="Liberation Serif"/>
                <a:cs typeface="Liberation Serif"/>
              </a:rPr>
              <a:t>kv</a:t>
            </a:r>
            <a:r>
              <a:rPr sz="1400" dirty="0">
                <a:latin typeface="Liberation Serif"/>
                <a:cs typeface="Liberation Serif"/>
              </a:rPr>
              <a:t>.</a:t>
            </a:r>
            <a:endParaRPr sz="1400">
              <a:latin typeface="Liberation Serif"/>
              <a:cs typeface="Liberation Serif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699261" y="0"/>
            <a:ext cx="7455534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45" dirty="0">
                <a:latin typeface="Times New Roman"/>
                <a:cs typeface="Times New Roman"/>
              </a:rPr>
              <a:t>S</a:t>
            </a:r>
            <a:r>
              <a:rPr sz="4000" spc="-40" dirty="0">
                <a:latin typeface="Times New Roman"/>
                <a:cs typeface="Times New Roman"/>
              </a:rPr>
              <a:t>E</a:t>
            </a:r>
            <a:r>
              <a:rPr sz="4000" spc="1135" dirty="0">
                <a:latin typeface="Times New Roman"/>
                <a:cs typeface="Times New Roman"/>
              </a:rPr>
              <a:t>G</a:t>
            </a:r>
            <a:r>
              <a:rPr sz="4000" spc="135" dirty="0">
                <a:latin typeface="Times New Roman"/>
                <a:cs typeface="Times New Roman"/>
              </a:rPr>
              <a:t>e</a:t>
            </a:r>
            <a:r>
              <a:rPr sz="4000" spc="395" dirty="0">
                <a:latin typeface="Times New Roman"/>
                <a:cs typeface="Times New Roman"/>
              </a:rPr>
              <a:t>m</a:t>
            </a:r>
            <a:r>
              <a:rPr sz="4000" spc="40" dirty="0">
                <a:latin typeface="Times New Roman"/>
                <a:cs typeface="Times New Roman"/>
              </a:rPr>
              <a:t>i</a:t>
            </a:r>
            <a:r>
              <a:rPr sz="4000" spc="125" dirty="0">
                <a:latin typeface="Times New Roman"/>
                <a:cs typeface="Times New Roman"/>
              </a:rPr>
              <a:t>s</a:t>
            </a:r>
            <a:r>
              <a:rPr sz="4000" spc="45" dirty="0">
                <a:latin typeface="Times New Roman"/>
                <a:cs typeface="Times New Roman"/>
              </a:rPr>
              <a:t>i</a:t>
            </a:r>
            <a:r>
              <a:rPr sz="4000" spc="-195" dirty="0">
                <a:latin typeface="Times New Roman"/>
                <a:cs typeface="Times New Roman"/>
              </a:rPr>
              <a:t>j</a:t>
            </a:r>
            <a:r>
              <a:rPr sz="4000" spc="225" dirty="0">
                <a:latin typeface="Times New Roman"/>
                <a:cs typeface="Times New Roman"/>
              </a:rPr>
              <a:t>a</a:t>
            </a:r>
            <a:r>
              <a:rPr sz="4000" spc="1115" dirty="0">
                <a:latin typeface="Times New Roman"/>
                <a:cs typeface="Times New Roman"/>
              </a:rPr>
              <a:t>s</a:t>
            </a:r>
            <a:r>
              <a:rPr sz="4000" spc="325" dirty="0">
                <a:latin typeface="Times New Roman"/>
                <a:cs typeface="Times New Roman"/>
              </a:rPr>
              <a:t>n</a:t>
            </a:r>
            <a:r>
              <a:rPr sz="4000" spc="1200" dirty="0">
                <a:latin typeface="Times New Roman"/>
                <a:cs typeface="Times New Roman"/>
              </a:rPr>
              <a:t>o</a:t>
            </a:r>
            <a:r>
              <a:rPr sz="4000" b="1" spc="-225" dirty="0">
                <a:latin typeface="Times New Roman"/>
                <a:cs typeface="Times New Roman"/>
              </a:rPr>
              <a:t>r</a:t>
            </a:r>
            <a:r>
              <a:rPr sz="4000" b="1" spc="220" dirty="0">
                <a:latin typeface="Times New Roman"/>
                <a:cs typeface="Times New Roman"/>
              </a:rPr>
              <a:t>e</a:t>
            </a:r>
            <a:r>
              <a:rPr sz="4000" b="1" spc="195" dirty="0">
                <a:latin typeface="Times New Roman"/>
                <a:cs typeface="Times New Roman"/>
              </a:rPr>
              <a:t>n</a:t>
            </a:r>
            <a:r>
              <a:rPr sz="4000" b="1" spc="5" dirty="0">
                <a:latin typeface="Times New Roman"/>
                <a:cs typeface="Times New Roman"/>
              </a:rPr>
              <a:t>a</a:t>
            </a:r>
            <a:r>
              <a:rPr sz="4000" b="1" spc="-15" dirty="0">
                <a:latin typeface="Times New Roman"/>
                <a:cs typeface="Times New Roman"/>
              </a:rPr>
              <a:t>t</a:t>
            </a:r>
            <a:r>
              <a:rPr sz="4000" b="1" spc="180" dirty="0">
                <a:latin typeface="Times New Roman"/>
                <a:cs typeface="Times New Roman"/>
              </a:rPr>
              <a:t>u</a:t>
            </a:r>
            <a:r>
              <a:rPr sz="4000" b="1" spc="-225" dirty="0">
                <a:latin typeface="Times New Roman"/>
                <a:cs typeface="Times New Roman"/>
              </a:rPr>
              <a:t>r</a:t>
            </a:r>
            <a:r>
              <a:rPr sz="4000" b="1" spc="5" dirty="0">
                <a:latin typeface="Times New Roman"/>
                <a:cs typeface="Times New Roman"/>
              </a:rPr>
              <a:t>a</a:t>
            </a:r>
            <a:r>
              <a:rPr sz="4000" b="1" spc="204" dirty="0">
                <a:latin typeface="Times New Roman"/>
                <a:cs typeface="Times New Roman"/>
              </a:rPr>
              <a:t>li</a:t>
            </a:r>
            <a:r>
              <a:rPr sz="4000" b="1" spc="225" dirty="0">
                <a:latin typeface="Times New Roman"/>
                <a:cs typeface="Times New Roman"/>
              </a:rPr>
              <a:t>z</a:t>
            </a:r>
            <a:r>
              <a:rPr sz="4000" b="1" spc="220" dirty="0">
                <a:latin typeface="Times New Roman"/>
                <a:cs typeface="Times New Roman"/>
              </a:rPr>
              <a:t>ē</a:t>
            </a:r>
            <a:r>
              <a:rPr sz="4000" b="1" spc="-15" dirty="0">
                <a:latin typeface="Times New Roman"/>
                <a:cs typeface="Times New Roman"/>
              </a:rPr>
              <a:t>t</a:t>
            </a:r>
            <a:r>
              <a:rPr sz="4000" b="1" spc="5" dirty="0">
                <a:latin typeface="Times New Roman"/>
                <a:cs typeface="Times New Roman"/>
              </a:rPr>
              <a:t>ā</a:t>
            </a:r>
            <a:r>
              <a:rPr sz="4000" b="1" spc="66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385312" y="809575"/>
            <a:ext cx="20872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400" dirty="0">
                <a:latin typeface="Times New Roman"/>
                <a:cs typeface="Times New Roman"/>
              </a:rPr>
              <a:t>p</a:t>
            </a:r>
            <a:r>
              <a:rPr sz="4000" spc="45" dirty="0">
                <a:latin typeface="Times New Roman"/>
                <a:cs typeface="Times New Roman"/>
              </a:rPr>
              <a:t>l</a:t>
            </a:r>
            <a:r>
              <a:rPr sz="4000" spc="220" dirty="0">
                <a:latin typeface="Times New Roman"/>
                <a:cs typeface="Times New Roman"/>
              </a:rPr>
              <a:t>a</a:t>
            </a:r>
            <a:r>
              <a:rPr sz="4000" spc="185" dirty="0">
                <a:latin typeface="Times New Roman"/>
                <a:cs typeface="Times New Roman"/>
              </a:rPr>
              <a:t>t</a:t>
            </a:r>
            <a:r>
              <a:rPr sz="4000" spc="25" dirty="0">
                <a:latin typeface="Times New Roman"/>
                <a:cs typeface="Times New Roman"/>
              </a:rPr>
              <a:t>ī</a:t>
            </a:r>
            <a:r>
              <a:rPr sz="4000" spc="204" dirty="0">
                <a:latin typeface="Times New Roman"/>
                <a:cs typeface="Times New Roman"/>
              </a:rPr>
              <a:t>b</a:t>
            </a:r>
            <a:r>
              <a:rPr sz="4000" spc="220" dirty="0">
                <a:latin typeface="Times New Roman"/>
                <a:cs typeface="Times New Roman"/>
              </a:rPr>
              <a:t>ā</a:t>
            </a:r>
            <a:r>
              <a:rPr sz="4000" spc="869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0" marR="5080" indent="113030">
              <a:lnSpc>
                <a:spcPct val="114799"/>
              </a:lnSpc>
            </a:pPr>
            <a:r>
              <a:rPr spc="-145" dirty="0"/>
              <a:t>S</a:t>
            </a:r>
            <a:r>
              <a:rPr spc="220" dirty="0"/>
              <a:t>a</a:t>
            </a:r>
            <a:r>
              <a:rPr spc="40" dirty="0"/>
              <a:t>i</a:t>
            </a:r>
            <a:r>
              <a:rPr spc="135" dirty="0"/>
              <a:t>s</a:t>
            </a:r>
            <a:r>
              <a:rPr spc="180" dirty="0"/>
              <a:t>t</a:t>
            </a:r>
            <a:r>
              <a:rPr spc="35" dirty="0"/>
              <a:t>ī</a:t>
            </a:r>
            <a:r>
              <a:rPr spc="200" dirty="0"/>
              <a:t>b</a:t>
            </a:r>
            <a:r>
              <a:rPr spc="1400" dirty="0"/>
              <a:t>u</a:t>
            </a:r>
            <a:r>
              <a:rPr spc="45" dirty="0"/>
              <a:t>l</a:t>
            </a:r>
            <a:r>
              <a:rPr spc="25" dirty="0"/>
              <a:t>ī</a:t>
            </a:r>
            <a:r>
              <a:rPr spc="395" dirty="0"/>
              <a:t>m</a:t>
            </a:r>
            <a:r>
              <a:rPr spc="135" dirty="0"/>
              <a:t>e</a:t>
            </a:r>
            <a:r>
              <a:rPr spc="325" dirty="0"/>
              <a:t>ņ</a:t>
            </a:r>
            <a:r>
              <a:rPr spc="1205" dirty="0"/>
              <a:t>a</a:t>
            </a:r>
            <a:r>
              <a:rPr spc="405" dirty="0"/>
              <a:t>p</a:t>
            </a:r>
            <a:r>
              <a:rPr spc="240" dirty="0"/>
              <a:t>r</a:t>
            </a:r>
            <a:r>
              <a:rPr spc="180" dirty="0"/>
              <a:t>o</a:t>
            </a:r>
            <a:r>
              <a:rPr spc="220" dirty="0"/>
              <a:t>g</a:t>
            </a:r>
            <a:r>
              <a:rPr spc="325" dirty="0"/>
              <a:t>n</a:t>
            </a:r>
            <a:r>
              <a:rPr spc="180" dirty="0"/>
              <a:t>o</a:t>
            </a:r>
            <a:r>
              <a:rPr spc="225" dirty="0"/>
              <a:t>z</a:t>
            </a:r>
            <a:r>
              <a:rPr spc="1120" dirty="0"/>
              <a:t>e</a:t>
            </a:r>
            <a:r>
              <a:rPr spc="395" dirty="0"/>
              <a:t>m</a:t>
            </a:r>
            <a:r>
              <a:rPr spc="45" dirty="0"/>
              <a:t>i</a:t>
            </a:r>
            <a:r>
              <a:rPr spc="180" dirty="0"/>
              <a:t>t</a:t>
            </a:r>
            <a:r>
              <a:rPr spc="245" dirty="0"/>
              <a:t>r</a:t>
            </a:r>
            <a:r>
              <a:rPr spc="220" dirty="0"/>
              <a:t>ā</a:t>
            </a:r>
            <a:r>
              <a:rPr spc="-185" dirty="0"/>
              <a:t>j</a:t>
            </a:r>
            <a:r>
              <a:rPr spc="2000" dirty="0"/>
              <a:t>u</a:t>
            </a:r>
            <a:r>
              <a:rPr spc="1000" dirty="0"/>
              <a:t> </a:t>
            </a:r>
            <a:r>
              <a:rPr spc="225" dirty="0"/>
              <a:t>a</a:t>
            </a:r>
            <a:r>
              <a:rPr spc="400" dirty="0"/>
              <a:t>p</a:t>
            </a:r>
            <a:r>
              <a:rPr spc="125" dirty="0"/>
              <a:t>s</a:t>
            </a:r>
            <a:r>
              <a:rPr spc="225" dirty="0"/>
              <a:t>a</a:t>
            </a:r>
            <a:r>
              <a:rPr spc="40" dirty="0"/>
              <a:t>i</a:t>
            </a:r>
            <a:r>
              <a:rPr spc="395" dirty="0"/>
              <a:t>m</a:t>
            </a:r>
            <a:r>
              <a:rPr spc="320" dirty="0"/>
              <a:t>n</a:t>
            </a:r>
            <a:r>
              <a:rPr spc="45" dirty="0"/>
              <a:t>i</a:t>
            </a:r>
            <a:r>
              <a:rPr spc="135" dirty="0"/>
              <a:t>e</a:t>
            </a:r>
            <a:r>
              <a:rPr spc="220" dirty="0"/>
              <a:t>k</a:t>
            </a:r>
            <a:r>
              <a:rPr spc="180" dirty="0"/>
              <a:t>o</a:t>
            </a:r>
            <a:r>
              <a:rPr spc="135" dirty="0"/>
              <a:t>š</a:t>
            </a:r>
            <a:r>
              <a:rPr spc="220" dirty="0"/>
              <a:t>a</a:t>
            </a:r>
            <a:r>
              <a:rPr spc="325" dirty="0"/>
              <a:t>n</a:t>
            </a:r>
            <a:r>
              <a:rPr spc="1220" dirty="0"/>
              <a:t>ā</a:t>
            </a:r>
            <a:r>
              <a:rPr dirty="0"/>
              <a:t>20</a:t>
            </a:r>
            <a:r>
              <a:rPr spc="5" dirty="0"/>
              <a:t>2</a:t>
            </a:r>
            <a:r>
              <a:rPr dirty="0"/>
              <a:t>6.</a:t>
            </a:r>
            <a:r>
              <a:rPr spc="-15" dirty="0"/>
              <a:t>-</a:t>
            </a:r>
            <a:r>
              <a:rPr dirty="0"/>
              <a:t>2</a:t>
            </a:r>
            <a:r>
              <a:rPr spc="5" dirty="0"/>
              <a:t>0</a:t>
            </a:r>
            <a:r>
              <a:rPr dirty="0"/>
              <a:t>3</a:t>
            </a:r>
            <a:r>
              <a:rPr spc="5" dirty="0"/>
              <a:t>0</a:t>
            </a:r>
            <a:r>
              <a:rPr spc="985" dirty="0"/>
              <a:t>.</a:t>
            </a:r>
            <a:r>
              <a:rPr spc="220" dirty="0"/>
              <a:t>ga</a:t>
            </a:r>
            <a:r>
              <a:rPr spc="440" dirty="0"/>
              <a:t>d</a:t>
            </a:r>
            <a:r>
              <a:rPr spc="2220" dirty="0"/>
              <a:t>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586" y="1806455"/>
            <a:ext cx="1530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F410D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36" y="1650942"/>
            <a:ext cx="85953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795" dirty="0">
                <a:latin typeface="Times New Roman"/>
                <a:cs typeface="Times New Roman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285" dirty="0">
                <a:latin typeface="Times New Roman"/>
                <a:cs typeface="Times New Roman"/>
              </a:rPr>
              <a:t>m</a:t>
            </a:r>
            <a:r>
              <a:rPr sz="2800" spc="20" dirty="0">
                <a:latin typeface="Times New Roman"/>
                <a:cs typeface="Times New Roman"/>
              </a:rPr>
              <a:t>i</a:t>
            </a:r>
            <a:r>
              <a:rPr sz="2800" spc="95" dirty="0">
                <a:latin typeface="Times New Roman"/>
                <a:cs typeface="Times New Roman"/>
              </a:rPr>
              <a:t>s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-130" dirty="0">
                <a:latin typeface="Times New Roman"/>
                <a:cs typeface="Times New Roman"/>
              </a:rPr>
              <a:t>j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710" dirty="0">
                <a:latin typeface="Times New Roman"/>
                <a:cs typeface="Times New Roman"/>
              </a:rPr>
              <a:t>–</a:t>
            </a:r>
            <a:r>
              <a:rPr sz="2800" b="1" spc="5" dirty="0">
                <a:latin typeface="Times New Roman"/>
                <a:cs typeface="Times New Roman"/>
              </a:rPr>
              <a:t>1</a:t>
            </a:r>
            <a:r>
              <a:rPr sz="2800" b="1" dirty="0">
                <a:latin typeface="Times New Roman"/>
                <a:cs typeface="Times New Roman"/>
              </a:rPr>
              <a:t>49</a:t>
            </a:r>
            <a:r>
              <a:rPr sz="2800" b="1" spc="695" dirty="0">
                <a:latin typeface="Times New Roman"/>
                <a:cs typeface="Times New Roman"/>
              </a:rPr>
              <a:t>3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120" dirty="0">
                <a:latin typeface="Times New Roman"/>
                <a:cs typeface="Times New Roman"/>
              </a:rPr>
              <a:t>ū</a:t>
            </a:r>
            <a:r>
              <a:rPr sz="2800" b="1" spc="135" dirty="0">
                <a:latin typeface="Times New Roman"/>
                <a:cs typeface="Times New Roman"/>
              </a:rPr>
              <a:t>ks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685" dirty="0">
                <a:latin typeface="Times New Roman"/>
                <a:cs typeface="Times New Roman"/>
              </a:rPr>
              <a:t>.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155" dirty="0">
                <a:latin typeface="Times New Roman"/>
                <a:cs typeface="Times New Roman"/>
              </a:rPr>
              <a:t>o</a:t>
            </a:r>
            <a:r>
              <a:rPr sz="2800" b="1" spc="120" dirty="0">
                <a:latin typeface="Times New Roman"/>
                <a:cs typeface="Times New Roman"/>
              </a:rPr>
              <a:t>n</a:t>
            </a:r>
            <a:r>
              <a:rPr sz="2800" b="1" spc="13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850" dirty="0">
                <a:latin typeface="Times New Roman"/>
                <a:cs typeface="Times New Roman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C</a:t>
            </a:r>
            <a:r>
              <a:rPr sz="2800" spc="765" dirty="0">
                <a:latin typeface="Times New Roman"/>
                <a:cs typeface="Times New Roman"/>
              </a:rPr>
              <a:t>O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k</a:t>
            </a:r>
            <a:r>
              <a:rPr sz="2800" spc="175" dirty="0">
                <a:latin typeface="Times New Roman"/>
                <a:cs typeface="Times New Roman"/>
              </a:rPr>
              <a:t>v</a:t>
            </a:r>
            <a:r>
              <a:rPr sz="2800" spc="685" dirty="0">
                <a:latin typeface="Times New Roman"/>
                <a:cs typeface="Times New Roman"/>
              </a:rPr>
              <a:t>.</a:t>
            </a:r>
            <a:r>
              <a:rPr sz="2800" spc="155" dirty="0">
                <a:latin typeface="Times New Roman"/>
                <a:cs typeface="Times New Roman"/>
              </a:rPr>
              <a:t>ga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860" dirty="0">
                <a:latin typeface="Times New Roman"/>
                <a:cs typeface="Times New Roman"/>
              </a:rPr>
              <a:t>ā</a:t>
            </a:r>
            <a:r>
              <a:rPr sz="2800" i="1" spc="-15" dirty="0">
                <a:latin typeface="Times New Roman"/>
                <a:cs typeface="Times New Roman"/>
              </a:rPr>
              <a:t>(</a:t>
            </a:r>
            <a:r>
              <a:rPr sz="2800" i="1" spc="165" dirty="0">
                <a:latin typeface="Times New Roman"/>
                <a:cs typeface="Times New Roman"/>
              </a:rPr>
              <a:t>S</a:t>
            </a:r>
            <a:r>
              <a:rPr sz="2800" i="1" spc="-30" dirty="0">
                <a:latin typeface="Times New Roman"/>
                <a:cs typeface="Times New Roman"/>
              </a:rPr>
              <a:t>E</a:t>
            </a:r>
            <a:r>
              <a:rPr sz="2800" i="1" spc="765" dirty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2083" y="1967039"/>
            <a:ext cx="23114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8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36" y="2305164"/>
            <a:ext cx="871664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500"/>
              </a:lnSpc>
            </a:pP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135" dirty="0">
                <a:latin typeface="Times New Roman"/>
                <a:cs typeface="Times New Roman"/>
              </a:rPr>
              <a:t>m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5" dirty="0">
                <a:latin typeface="Times New Roman"/>
                <a:cs typeface="Times New Roman"/>
              </a:rPr>
              <a:t>s</a:t>
            </a:r>
            <a:r>
              <a:rPr sz="2800" i="1" spc="-15" dirty="0">
                <a:latin typeface="Times New Roman"/>
                <a:cs typeface="Times New Roman"/>
              </a:rPr>
              <a:t>i</a:t>
            </a:r>
            <a:r>
              <a:rPr sz="2800" i="1" spc="-10" dirty="0">
                <a:latin typeface="Times New Roman"/>
                <a:cs typeface="Times New Roman"/>
              </a:rPr>
              <a:t>j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695" dirty="0">
                <a:latin typeface="Times New Roman"/>
                <a:cs typeface="Times New Roman"/>
              </a:rPr>
              <a:t>s</a:t>
            </a:r>
            <a:r>
              <a:rPr sz="2800" i="1" spc="150" dirty="0">
                <a:latin typeface="Times New Roman"/>
                <a:cs typeface="Times New Roman"/>
              </a:rPr>
              <a:t>v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5" dirty="0">
                <a:latin typeface="Times New Roman"/>
                <a:cs typeface="Times New Roman"/>
              </a:rPr>
              <a:t>d</a:t>
            </a:r>
            <a:r>
              <a:rPr sz="2800" i="1" spc="-165" dirty="0">
                <a:latin typeface="Times New Roman"/>
                <a:cs typeface="Times New Roman"/>
              </a:rPr>
              <a:t>ē</a:t>
            </a:r>
            <a:r>
              <a:rPr sz="2800" i="1" spc="-10" dirty="0">
                <a:latin typeface="Times New Roman"/>
                <a:cs typeface="Times New Roman"/>
              </a:rPr>
              <a:t>j</a:t>
            </a:r>
            <a:r>
              <a:rPr sz="2800" i="1" spc="690" dirty="0">
                <a:latin typeface="Times New Roman"/>
                <a:cs typeface="Times New Roman"/>
              </a:rPr>
              <a:t>i</a:t>
            </a:r>
            <a:r>
              <a:rPr sz="2800" i="1" dirty="0">
                <a:latin typeface="Times New Roman"/>
                <a:cs typeface="Times New Roman"/>
              </a:rPr>
              <a:t>2</a:t>
            </a:r>
            <a:r>
              <a:rPr sz="2800" i="1" spc="1405" dirty="0">
                <a:latin typeface="Times New Roman"/>
                <a:cs typeface="Times New Roman"/>
              </a:rPr>
              <a:t>0</a:t>
            </a:r>
            <a:r>
              <a:rPr sz="2800" i="1" dirty="0">
                <a:latin typeface="Times New Roman"/>
                <a:cs typeface="Times New Roman"/>
              </a:rPr>
              <a:t>5.</a:t>
            </a:r>
            <a:r>
              <a:rPr sz="2800" i="1" spc="-15" dirty="0">
                <a:latin typeface="Times New Roman"/>
                <a:cs typeface="Times New Roman"/>
              </a:rPr>
              <a:t>-</a:t>
            </a:r>
            <a:r>
              <a:rPr sz="2800" i="1" spc="5" dirty="0">
                <a:latin typeface="Times New Roman"/>
                <a:cs typeface="Times New Roman"/>
              </a:rPr>
              <a:t>2</a:t>
            </a:r>
            <a:r>
              <a:rPr sz="2800" i="1" spc="1405" dirty="0">
                <a:latin typeface="Times New Roman"/>
                <a:cs typeface="Times New Roman"/>
              </a:rPr>
              <a:t>0</a:t>
            </a:r>
            <a:r>
              <a:rPr sz="2800" i="1" dirty="0">
                <a:latin typeface="Times New Roman"/>
                <a:cs typeface="Times New Roman"/>
              </a:rPr>
              <a:t>9</a:t>
            </a:r>
            <a:r>
              <a:rPr sz="2800" i="1" spc="685" dirty="0">
                <a:latin typeface="Times New Roman"/>
                <a:cs typeface="Times New Roman"/>
              </a:rPr>
              <a:t>.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5" dirty="0">
                <a:latin typeface="Times New Roman"/>
                <a:cs typeface="Times New Roman"/>
              </a:rPr>
              <a:t>d</a:t>
            </a:r>
            <a:r>
              <a:rPr sz="2800" i="1" spc="-175" dirty="0">
                <a:latin typeface="Times New Roman"/>
                <a:cs typeface="Times New Roman"/>
              </a:rPr>
              <a:t>o</a:t>
            </a:r>
            <a:r>
              <a:rPr sz="2800" i="1" spc="-5" dirty="0">
                <a:latin typeface="Times New Roman"/>
                <a:cs typeface="Times New Roman"/>
              </a:rPr>
              <a:t>s</a:t>
            </a:r>
            <a:r>
              <a:rPr sz="2800" i="1" spc="20" dirty="0">
                <a:latin typeface="Times New Roman"/>
                <a:cs typeface="Times New Roman"/>
              </a:rPr>
              <a:t>)</a:t>
            </a:r>
            <a:r>
              <a:rPr sz="2800" spc="2100" dirty="0">
                <a:latin typeface="Times New Roman"/>
                <a:cs typeface="Times New Roman"/>
              </a:rPr>
              <a:t>. </a:t>
            </a:r>
            <a:r>
              <a:rPr sz="2800" spc="-12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795" dirty="0">
                <a:latin typeface="Times New Roman"/>
                <a:cs typeface="Times New Roman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285" dirty="0">
                <a:latin typeface="Times New Roman"/>
                <a:cs typeface="Times New Roman"/>
              </a:rPr>
              <a:t>m</a:t>
            </a:r>
            <a:r>
              <a:rPr sz="2800" spc="20" dirty="0">
                <a:latin typeface="Times New Roman"/>
                <a:cs typeface="Times New Roman"/>
              </a:rPr>
              <a:t>i</a:t>
            </a:r>
            <a:r>
              <a:rPr sz="2800" spc="95" dirty="0">
                <a:latin typeface="Times New Roman"/>
                <a:cs typeface="Times New Roman"/>
              </a:rPr>
              <a:t>s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-130" dirty="0">
                <a:latin typeface="Times New Roman"/>
                <a:cs typeface="Times New Roman"/>
              </a:rPr>
              <a:t>j</a:t>
            </a:r>
            <a:r>
              <a:rPr sz="2800" spc="965" dirty="0">
                <a:latin typeface="Times New Roman"/>
                <a:cs typeface="Times New Roman"/>
              </a:rPr>
              <a:t>u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165" dirty="0">
                <a:latin typeface="Times New Roman"/>
                <a:cs typeface="Times New Roman"/>
              </a:rPr>
              <a:t>r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155" dirty="0">
                <a:latin typeface="Times New Roman"/>
                <a:cs typeface="Times New Roman"/>
              </a:rPr>
              <a:t>g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155" dirty="0">
                <a:latin typeface="Times New Roman"/>
                <a:cs typeface="Times New Roman"/>
              </a:rPr>
              <a:t>z</a:t>
            </a:r>
            <a:r>
              <a:rPr sz="2800" spc="79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26.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30</a:t>
            </a:r>
            <a:r>
              <a:rPr sz="2800" spc="685" dirty="0">
                <a:latin typeface="Times New Roman"/>
                <a:cs typeface="Times New Roman"/>
              </a:rPr>
              <a:t>.</a:t>
            </a:r>
            <a:r>
              <a:rPr sz="2800" spc="165" dirty="0">
                <a:latin typeface="Times New Roman"/>
                <a:cs typeface="Times New Roman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125" dirty="0">
                <a:latin typeface="Times New Roman"/>
                <a:cs typeface="Times New Roman"/>
              </a:rPr>
              <a:t>o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730" dirty="0">
                <a:latin typeface="Times New Roman"/>
                <a:cs typeface="Times New Roman"/>
              </a:rPr>
              <a:t>–</a:t>
            </a:r>
            <a:r>
              <a:rPr sz="2800" b="1" spc="1405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1</a:t>
            </a:r>
            <a:r>
              <a:rPr sz="2800" b="1" spc="935" dirty="0">
                <a:latin typeface="Times New Roman"/>
                <a:cs typeface="Times New Roman"/>
              </a:rPr>
              <a:t>0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120" dirty="0">
                <a:latin typeface="Times New Roman"/>
                <a:cs typeface="Times New Roman"/>
              </a:rPr>
              <a:t>ū</a:t>
            </a:r>
            <a:r>
              <a:rPr sz="2800" b="1" spc="135" dirty="0">
                <a:latin typeface="Times New Roman"/>
                <a:cs typeface="Times New Roman"/>
              </a:rPr>
              <a:t>ks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2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586" y="2968506"/>
            <a:ext cx="1530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F410D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2" y="3340040"/>
            <a:ext cx="913638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t</a:t>
            </a:r>
            <a:r>
              <a:rPr sz="2800" b="1" spc="165" dirty="0">
                <a:latin typeface="Times New Roman"/>
                <a:cs typeface="Times New Roman"/>
              </a:rPr>
              <a:t>o</a:t>
            </a:r>
            <a:r>
              <a:rPr sz="2800" b="1" spc="120" dirty="0">
                <a:latin typeface="Times New Roman"/>
                <a:cs typeface="Times New Roman"/>
              </a:rPr>
              <a:t>nn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840" dirty="0">
                <a:latin typeface="Times New Roman"/>
                <a:cs typeface="Times New Roman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C</a:t>
            </a:r>
            <a:r>
              <a:rPr sz="2800" spc="765" dirty="0">
                <a:latin typeface="Times New Roman"/>
                <a:cs typeface="Times New Roman"/>
              </a:rPr>
              <a:t>O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k</a:t>
            </a:r>
            <a:r>
              <a:rPr sz="2800" spc="185" dirty="0">
                <a:latin typeface="Times New Roman"/>
                <a:cs typeface="Times New Roman"/>
              </a:rPr>
              <a:t>v</a:t>
            </a:r>
            <a:r>
              <a:rPr sz="2800" spc="685" dirty="0">
                <a:latin typeface="Times New Roman"/>
                <a:cs typeface="Times New Roman"/>
              </a:rPr>
              <a:t>.</a:t>
            </a:r>
            <a:r>
              <a:rPr sz="2800" spc="155" dirty="0">
                <a:latin typeface="Times New Roman"/>
                <a:cs typeface="Times New Roman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310" dirty="0">
                <a:latin typeface="Times New Roman"/>
                <a:cs typeface="Times New Roman"/>
              </a:rPr>
              <a:t>d</a:t>
            </a:r>
            <a:r>
              <a:rPr sz="2800" spc="844" dirty="0">
                <a:latin typeface="Times New Roman"/>
                <a:cs typeface="Times New Roman"/>
              </a:rPr>
              <a:t>ā</a:t>
            </a:r>
            <a:r>
              <a:rPr sz="2800" i="1" spc="-5" dirty="0">
                <a:latin typeface="Times New Roman"/>
                <a:cs typeface="Times New Roman"/>
              </a:rPr>
              <a:t>(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00" i="1" spc="155" dirty="0">
                <a:latin typeface="Times New Roman"/>
                <a:cs typeface="Times New Roman"/>
              </a:rPr>
              <a:t>ū</a:t>
            </a:r>
            <a:r>
              <a:rPr sz="2800" i="1" dirty="0">
                <a:latin typeface="Times New Roman"/>
                <a:cs typeface="Times New Roman"/>
              </a:rPr>
              <a:t>d</a:t>
            </a:r>
            <a:r>
              <a:rPr sz="2800" i="1" spc="-5" dirty="0">
                <a:latin typeface="Times New Roman"/>
                <a:cs typeface="Times New Roman"/>
              </a:rPr>
              <a:t>r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695" dirty="0">
                <a:latin typeface="Times New Roman"/>
                <a:cs typeface="Times New Roman"/>
              </a:rPr>
              <a:t>s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i="1" spc="155" dirty="0">
                <a:latin typeface="Times New Roman"/>
                <a:cs typeface="Times New Roman"/>
              </a:rPr>
              <a:t>uv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695" dirty="0">
                <a:latin typeface="Times New Roman"/>
                <a:cs typeface="Times New Roman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p</a:t>
            </a:r>
            <a:r>
              <a:rPr sz="2800" i="1" spc="-5" dirty="0">
                <a:latin typeface="Times New Roman"/>
                <a:cs typeface="Times New Roman"/>
              </a:rPr>
              <a:t>r</a:t>
            </a:r>
            <a:r>
              <a:rPr sz="2800" i="1" spc="-160" dirty="0">
                <a:latin typeface="Times New Roman"/>
                <a:cs typeface="Times New Roman"/>
              </a:rPr>
              <a:t>o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i="1" spc="155" dirty="0">
                <a:latin typeface="Times New Roman"/>
                <a:cs typeface="Times New Roman"/>
              </a:rPr>
              <a:t>n</a:t>
            </a:r>
            <a:r>
              <a:rPr sz="2800" i="1" spc="-160" dirty="0">
                <a:latin typeface="Times New Roman"/>
                <a:cs typeface="Times New Roman"/>
              </a:rPr>
              <a:t>o</a:t>
            </a:r>
            <a:r>
              <a:rPr sz="2800" i="1" spc="150" dirty="0">
                <a:latin typeface="Times New Roman"/>
                <a:cs typeface="Times New Roman"/>
              </a:rPr>
              <a:t>z</a:t>
            </a:r>
            <a:r>
              <a:rPr sz="2800" i="1" spc="525" dirty="0">
                <a:latin typeface="Times New Roman"/>
                <a:cs typeface="Times New Roman"/>
              </a:rPr>
              <a:t>e</a:t>
            </a:r>
            <a:r>
              <a:rPr sz="2800" i="1" spc="5" dirty="0">
                <a:latin typeface="Times New Roman"/>
                <a:cs typeface="Times New Roman"/>
              </a:rPr>
              <a:t>1</a:t>
            </a:r>
            <a:r>
              <a:rPr sz="2800" i="1" dirty="0">
                <a:latin typeface="Times New Roman"/>
                <a:cs typeface="Times New Roman"/>
              </a:rPr>
              <a:t>5</a:t>
            </a:r>
            <a:r>
              <a:rPr sz="2800" i="1" spc="1400" dirty="0">
                <a:latin typeface="Times New Roman"/>
                <a:cs typeface="Times New Roman"/>
              </a:rPr>
              <a:t>0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spc="150" dirty="0">
                <a:latin typeface="Times New Roman"/>
                <a:cs typeface="Times New Roman"/>
              </a:rPr>
              <a:t>t</a:t>
            </a:r>
            <a:r>
              <a:rPr sz="2800" i="1" spc="155" dirty="0">
                <a:latin typeface="Times New Roman"/>
                <a:cs typeface="Times New Roman"/>
              </a:rPr>
              <a:t>ū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00" i="1" spc="-5" dirty="0">
                <a:latin typeface="Times New Roman"/>
                <a:cs typeface="Times New Roman"/>
              </a:rPr>
              <a:t>s</a:t>
            </a:r>
            <a:r>
              <a:rPr sz="2800" i="1" spc="140" dirty="0">
                <a:latin typeface="Times New Roman"/>
                <a:cs typeface="Times New Roman"/>
              </a:rPr>
              <a:t>t</a:t>
            </a:r>
            <a:r>
              <a:rPr sz="2800" i="1" spc="2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2" y="3657398"/>
            <a:ext cx="2226310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5910" algn="r">
              <a:lnSpc>
                <a:spcPct val="100000"/>
              </a:lnSpc>
            </a:pPr>
            <a:r>
              <a:rPr sz="1600" spc="8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i="1" spc="140" dirty="0">
                <a:latin typeface="Times New Roman"/>
                <a:cs typeface="Times New Roman"/>
              </a:rPr>
              <a:t>t</a:t>
            </a:r>
            <a:r>
              <a:rPr sz="2800" i="1" spc="-160" dirty="0">
                <a:latin typeface="Times New Roman"/>
                <a:cs typeface="Times New Roman"/>
              </a:rPr>
              <a:t>o</a:t>
            </a:r>
            <a:r>
              <a:rPr sz="2800" i="1" spc="1400" dirty="0">
                <a:latin typeface="Times New Roman"/>
                <a:cs typeface="Times New Roman"/>
              </a:rPr>
              <a:t>n</a:t>
            </a:r>
            <a:r>
              <a:rPr sz="2800" i="1" spc="-390" dirty="0">
                <a:latin typeface="Times New Roman"/>
                <a:cs typeface="Times New Roman"/>
              </a:rPr>
              <a:t> 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695" dirty="0">
                <a:latin typeface="Times New Roman"/>
                <a:cs typeface="Times New Roman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5" dirty="0">
                <a:latin typeface="Times New Roman"/>
                <a:cs typeface="Times New Roman"/>
              </a:rPr>
              <a:t>d</a:t>
            </a:r>
            <a:r>
              <a:rPr sz="2800" i="1" spc="-175" dirty="0">
                <a:latin typeface="Times New Roman"/>
                <a:cs typeface="Times New Roman"/>
              </a:rPr>
              <a:t>ā</a:t>
            </a:r>
            <a:r>
              <a:rPr sz="2800" i="1" spc="10" dirty="0">
                <a:latin typeface="Times New Roman"/>
                <a:cs typeface="Times New Roman"/>
              </a:rPr>
              <a:t>)</a:t>
            </a:r>
            <a:r>
              <a:rPr sz="2800" spc="2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586" y="4695707"/>
            <a:ext cx="1530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F410D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36" y="4540194"/>
            <a:ext cx="89255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14" dirty="0">
                <a:latin typeface="Times New Roman"/>
                <a:cs typeface="Times New Roman"/>
              </a:rPr>
              <a:t>P</a:t>
            </a:r>
            <a:r>
              <a:rPr sz="2800" spc="160" dirty="0">
                <a:latin typeface="Times New Roman"/>
                <a:cs typeface="Times New Roman"/>
              </a:rPr>
              <a:t>r</a:t>
            </a:r>
            <a:r>
              <a:rPr sz="2800" spc="125" dirty="0">
                <a:latin typeface="Times New Roman"/>
                <a:cs typeface="Times New Roman"/>
              </a:rPr>
              <a:t>o</a:t>
            </a:r>
            <a:r>
              <a:rPr sz="2800" spc="155" dirty="0">
                <a:latin typeface="Times New Roman"/>
                <a:cs typeface="Times New Roman"/>
              </a:rPr>
              <a:t>g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125" dirty="0">
                <a:latin typeface="Times New Roman"/>
                <a:cs typeface="Times New Roman"/>
              </a:rPr>
              <a:t>o</a:t>
            </a:r>
            <a:r>
              <a:rPr sz="2800" spc="150" dirty="0">
                <a:latin typeface="Times New Roman"/>
                <a:cs typeface="Times New Roman"/>
              </a:rPr>
              <a:t>z</a:t>
            </a:r>
            <a:r>
              <a:rPr sz="2800" spc="90" dirty="0">
                <a:latin typeface="Times New Roman"/>
                <a:cs typeface="Times New Roman"/>
              </a:rPr>
              <a:t>ē</a:t>
            </a:r>
            <a:r>
              <a:rPr sz="2800" spc="-130" dirty="0">
                <a:latin typeface="Times New Roman"/>
                <a:cs typeface="Times New Roman"/>
              </a:rPr>
              <a:t>j</a:t>
            </a:r>
            <a:r>
              <a:rPr sz="2800" spc="155" dirty="0">
                <a:latin typeface="Times New Roman"/>
                <a:cs typeface="Times New Roman"/>
              </a:rPr>
              <a:t>a</a:t>
            </a:r>
            <a:r>
              <a:rPr sz="2800" spc="275" dirty="0">
                <a:latin typeface="Times New Roman"/>
                <a:cs typeface="Times New Roman"/>
              </a:rPr>
              <a:t>m</a:t>
            </a:r>
            <a:r>
              <a:rPr sz="2800" spc="850" dirty="0">
                <a:latin typeface="Times New Roman"/>
                <a:cs typeface="Times New Roman"/>
              </a:rPr>
              <a:t>ā</a:t>
            </a:r>
            <a:r>
              <a:rPr sz="2800" spc="95" dirty="0">
                <a:latin typeface="Times New Roman"/>
                <a:cs typeface="Times New Roman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95" dirty="0">
                <a:latin typeface="Times New Roman"/>
                <a:cs typeface="Times New Roman"/>
              </a:rPr>
              <a:t>s</a:t>
            </a:r>
            <a:r>
              <a:rPr sz="2800" spc="125" dirty="0">
                <a:latin typeface="Times New Roman"/>
                <a:cs typeface="Times New Roman"/>
              </a:rPr>
              <a:t>t</a:t>
            </a:r>
            <a:r>
              <a:rPr sz="2800" spc="15" dirty="0">
                <a:latin typeface="Times New Roman"/>
                <a:cs typeface="Times New Roman"/>
              </a:rPr>
              <a:t>ī</a:t>
            </a:r>
            <a:r>
              <a:rPr sz="2800" spc="145" dirty="0">
                <a:latin typeface="Times New Roman"/>
                <a:cs typeface="Times New Roman"/>
              </a:rPr>
              <a:t>b</a:t>
            </a:r>
            <a:r>
              <a:rPr sz="2800" spc="965" dirty="0">
                <a:latin typeface="Times New Roman"/>
                <a:cs typeface="Times New Roman"/>
              </a:rPr>
              <a:t>u</a:t>
            </a:r>
            <a:r>
              <a:rPr sz="2800" spc="235" dirty="0">
                <a:latin typeface="Times New Roman"/>
                <a:cs typeface="Times New Roman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150" dirty="0">
                <a:latin typeface="Times New Roman"/>
                <a:cs typeface="Times New Roman"/>
              </a:rPr>
              <a:t>z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20" dirty="0">
                <a:latin typeface="Times New Roman"/>
                <a:cs typeface="Times New Roman"/>
              </a:rPr>
              <a:t>l</a:t>
            </a:r>
            <a:r>
              <a:rPr sz="2800" spc="310" dirty="0">
                <a:latin typeface="Times New Roman"/>
                <a:cs typeface="Times New Roman"/>
              </a:rPr>
              <a:t>d</a:t>
            </a:r>
            <a:r>
              <a:rPr sz="2800" spc="790" dirty="0">
                <a:latin typeface="Times New Roman"/>
                <a:cs typeface="Times New Roman"/>
              </a:rPr>
              <a:t>e</a:t>
            </a:r>
            <a:r>
              <a:rPr sz="2800" spc="720" dirty="0"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CE171E"/>
                </a:solidFill>
                <a:latin typeface="Times New Roman"/>
                <a:cs typeface="Times New Roman"/>
              </a:rPr>
              <a:t>7</a:t>
            </a:r>
            <a:r>
              <a:rPr sz="2800" b="1" spc="5" dirty="0">
                <a:solidFill>
                  <a:srgbClr val="CE171E"/>
                </a:solidFill>
                <a:latin typeface="Times New Roman"/>
                <a:cs typeface="Times New Roman"/>
              </a:rPr>
              <a:t>1</a:t>
            </a:r>
            <a:r>
              <a:rPr sz="2800" b="1" spc="925" dirty="0">
                <a:solidFill>
                  <a:srgbClr val="CE171E"/>
                </a:solidFill>
                <a:latin typeface="Times New Roman"/>
                <a:cs typeface="Times New Roman"/>
              </a:rPr>
              <a:t>7</a:t>
            </a:r>
            <a:r>
              <a:rPr sz="2800" b="1" spc="-5" dirty="0">
                <a:solidFill>
                  <a:srgbClr val="CE171E"/>
                </a:solidFill>
                <a:latin typeface="Times New Roman"/>
                <a:cs typeface="Times New Roman"/>
              </a:rPr>
              <a:t>t</a:t>
            </a:r>
            <a:r>
              <a:rPr sz="2800" b="1" spc="120" dirty="0">
                <a:solidFill>
                  <a:srgbClr val="CE171E"/>
                </a:solidFill>
                <a:latin typeface="Times New Roman"/>
                <a:cs typeface="Times New Roman"/>
              </a:rPr>
              <a:t>ū</a:t>
            </a:r>
            <a:r>
              <a:rPr sz="2800" b="1" spc="135" dirty="0">
                <a:solidFill>
                  <a:srgbClr val="CE171E"/>
                </a:solidFill>
                <a:latin typeface="Times New Roman"/>
                <a:cs typeface="Times New Roman"/>
              </a:rPr>
              <a:t>k</a:t>
            </a:r>
            <a:r>
              <a:rPr sz="2800" b="1" spc="150" dirty="0">
                <a:solidFill>
                  <a:srgbClr val="CE171E"/>
                </a:solidFill>
                <a:latin typeface="Times New Roman"/>
                <a:cs typeface="Times New Roman"/>
              </a:rPr>
              <a:t>s</a:t>
            </a:r>
            <a:r>
              <a:rPr sz="2800" b="1" spc="-15" dirty="0">
                <a:solidFill>
                  <a:srgbClr val="CE171E"/>
                </a:solidFill>
                <a:latin typeface="Times New Roman"/>
                <a:cs typeface="Times New Roman"/>
              </a:rPr>
              <a:t>t</a:t>
            </a:r>
            <a:r>
              <a:rPr sz="2800" b="1" spc="685" dirty="0">
                <a:solidFill>
                  <a:srgbClr val="CE171E"/>
                </a:solidFill>
                <a:latin typeface="Times New Roman"/>
                <a:cs typeface="Times New Roman"/>
              </a:rPr>
              <a:t>.</a:t>
            </a:r>
            <a:r>
              <a:rPr sz="2800" b="1" spc="-5" dirty="0">
                <a:solidFill>
                  <a:srgbClr val="CE171E"/>
                </a:solidFill>
                <a:latin typeface="Times New Roman"/>
                <a:cs typeface="Times New Roman"/>
              </a:rPr>
              <a:t>t</a:t>
            </a:r>
            <a:r>
              <a:rPr sz="2800" b="1" spc="155" dirty="0">
                <a:solidFill>
                  <a:srgbClr val="CE171E"/>
                </a:solidFill>
                <a:latin typeface="Times New Roman"/>
                <a:cs typeface="Times New Roman"/>
              </a:rPr>
              <a:t>o</a:t>
            </a:r>
            <a:r>
              <a:rPr sz="2800" b="1" spc="120" dirty="0">
                <a:solidFill>
                  <a:srgbClr val="CE171E"/>
                </a:solidFill>
                <a:latin typeface="Times New Roman"/>
                <a:cs typeface="Times New Roman"/>
              </a:rPr>
              <a:t>n</a:t>
            </a:r>
            <a:r>
              <a:rPr sz="2800" b="1" spc="135" dirty="0">
                <a:solidFill>
                  <a:srgbClr val="CE171E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CE171E"/>
                </a:solidFill>
                <a:latin typeface="Times New Roman"/>
                <a:cs typeface="Times New Roman"/>
              </a:rPr>
              <a:t>a</a:t>
            </a:r>
            <a:r>
              <a:rPr sz="2800" b="1" spc="844" dirty="0">
                <a:solidFill>
                  <a:srgbClr val="CE171E"/>
                </a:solidFill>
                <a:latin typeface="Times New Roman"/>
                <a:cs typeface="Times New Roman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C</a:t>
            </a:r>
            <a:r>
              <a:rPr sz="2800" spc="765" dirty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23400" y="4856279"/>
            <a:ext cx="23114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8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436" y="5196686"/>
            <a:ext cx="8740140" cy="1996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k</a:t>
            </a:r>
            <a:r>
              <a:rPr sz="2800" spc="185" dirty="0">
                <a:latin typeface="Times New Roman"/>
                <a:cs typeface="Times New Roman"/>
              </a:rPr>
              <a:t>v</a:t>
            </a:r>
            <a:r>
              <a:rPr sz="2800" spc="685" dirty="0">
                <a:latin typeface="Times New Roman"/>
                <a:cs typeface="Times New Roman"/>
              </a:rPr>
              <a:t>.</a:t>
            </a:r>
            <a:r>
              <a:rPr sz="2800" spc="155" dirty="0">
                <a:latin typeface="Times New Roman"/>
                <a:cs typeface="Times New Roman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310" dirty="0">
                <a:latin typeface="Times New Roman"/>
                <a:cs typeface="Times New Roman"/>
              </a:rPr>
              <a:t>d</a:t>
            </a:r>
            <a:r>
              <a:rPr sz="2800" spc="150" dirty="0">
                <a:latin typeface="Times New Roman"/>
                <a:cs typeface="Times New Roman"/>
              </a:rPr>
              <a:t>ā</a:t>
            </a:r>
            <a:r>
              <a:rPr sz="2800" spc="2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  <a:spcBef>
                <a:spcPts val="1125"/>
              </a:spcBef>
            </a:pP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280" dirty="0">
                <a:latin typeface="Times New Roman"/>
                <a:cs typeface="Times New Roman"/>
              </a:rPr>
              <a:t>ū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165" dirty="0">
                <a:latin typeface="Times New Roman"/>
                <a:cs typeface="Times New Roman"/>
              </a:rPr>
              <a:t>r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g</a:t>
            </a:r>
            <a:r>
              <a:rPr sz="2800" spc="280" dirty="0">
                <a:latin typeface="Times New Roman"/>
                <a:cs typeface="Times New Roman"/>
              </a:rPr>
              <a:t>u</a:t>
            </a:r>
            <a:r>
              <a:rPr sz="2800" spc="185" dirty="0">
                <a:latin typeface="Times New Roman"/>
                <a:cs typeface="Times New Roman"/>
              </a:rPr>
              <a:t>v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a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-130" dirty="0">
                <a:latin typeface="Times New Roman"/>
                <a:cs typeface="Times New Roman"/>
              </a:rPr>
              <a:t>j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285" dirty="0">
                <a:latin typeface="Times New Roman"/>
                <a:cs typeface="Times New Roman"/>
              </a:rPr>
              <a:t>m</a:t>
            </a:r>
            <a:r>
              <a:rPr sz="2800" spc="85" dirty="0">
                <a:latin typeface="Times New Roman"/>
                <a:cs typeface="Times New Roman"/>
              </a:rPr>
              <a:t>s</a:t>
            </a:r>
            <a:r>
              <a:rPr sz="2800" spc="700" dirty="0">
                <a:latin typeface="Times New Roman"/>
                <a:cs typeface="Times New Roman"/>
              </a:rPr>
              <a:t>,</a:t>
            </a:r>
            <a:r>
              <a:rPr sz="2800" spc="150" dirty="0">
                <a:latin typeface="Times New Roman"/>
                <a:cs typeface="Times New Roman"/>
              </a:rPr>
              <a:t>k</a:t>
            </a:r>
            <a:r>
              <a:rPr sz="2800" spc="155" dirty="0">
                <a:latin typeface="Times New Roman"/>
                <a:cs typeface="Times New Roman"/>
              </a:rPr>
              <a:t>a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235" dirty="0">
                <a:latin typeface="Times New Roman"/>
                <a:cs typeface="Times New Roman"/>
              </a:rPr>
              <a:t>n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165" dirty="0">
                <a:latin typeface="Times New Roman"/>
                <a:cs typeface="Times New Roman"/>
              </a:rPr>
              <a:t>r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95" dirty="0">
                <a:latin typeface="Times New Roman"/>
                <a:cs typeface="Times New Roman"/>
              </a:rPr>
              <a:t>š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850" dirty="0">
                <a:latin typeface="Times New Roman"/>
                <a:cs typeface="Times New Roman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a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85" dirty="0">
                <a:latin typeface="Times New Roman"/>
                <a:cs typeface="Times New Roman"/>
              </a:rPr>
              <a:t>s</a:t>
            </a:r>
            <a:r>
              <a:rPr sz="2800" spc="125" dirty="0">
                <a:latin typeface="Times New Roman"/>
                <a:cs typeface="Times New Roman"/>
              </a:rPr>
              <a:t>t</a:t>
            </a:r>
            <a:r>
              <a:rPr sz="2800" spc="20" dirty="0">
                <a:latin typeface="Times New Roman"/>
                <a:cs typeface="Times New Roman"/>
              </a:rPr>
              <a:t>ī</a:t>
            </a:r>
            <a:r>
              <a:rPr sz="2800" spc="145" dirty="0">
                <a:latin typeface="Times New Roman"/>
                <a:cs typeface="Times New Roman"/>
              </a:rPr>
              <a:t>b</a:t>
            </a:r>
            <a:r>
              <a:rPr sz="2800" spc="965" dirty="0">
                <a:latin typeface="Times New Roman"/>
                <a:cs typeface="Times New Roman"/>
              </a:rPr>
              <a:t>u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150" dirty="0">
                <a:latin typeface="Times New Roman"/>
                <a:cs typeface="Times New Roman"/>
              </a:rPr>
              <a:t>z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30" dirty="0">
                <a:latin typeface="Times New Roman"/>
                <a:cs typeface="Times New Roman"/>
              </a:rPr>
              <a:t>il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2014" dirty="0">
                <a:latin typeface="Times New Roman"/>
                <a:cs typeface="Times New Roman"/>
              </a:rPr>
              <a:t>i</a:t>
            </a:r>
            <a:r>
              <a:rPr sz="2800" spc="18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26.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30</a:t>
            </a:r>
            <a:r>
              <a:rPr sz="2800" spc="935" dirty="0">
                <a:latin typeface="Times New Roman"/>
                <a:cs typeface="Times New Roman"/>
              </a:rPr>
              <a:t>.</a:t>
            </a:r>
            <a:r>
              <a:rPr sz="2800" spc="150" dirty="0">
                <a:latin typeface="Times New Roman"/>
                <a:cs typeface="Times New Roman"/>
              </a:rPr>
              <a:t>g</a:t>
            </a:r>
            <a:r>
              <a:rPr sz="2800" spc="155" dirty="0">
                <a:latin typeface="Times New Roman"/>
                <a:cs typeface="Times New Roman"/>
              </a:rPr>
              <a:t>a</a:t>
            </a:r>
            <a:r>
              <a:rPr sz="2800" spc="295" dirty="0">
                <a:latin typeface="Times New Roman"/>
                <a:cs typeface="Times New Roman"/>
              </a:rPr>
              <a:t>d</a:t>
            </a:r>
            <a:r>
              <a:rPr sz="2800" spc="155" dirty="0">
                <a:latin typeface="Times New Roman"/>
                <a:cs typeface="Times New Roman"/>
              </a:rPr>
              <a:t>ā</a:t>
            </a:r>
            <a:r>
              <a:rPr sz="2800" spc="685" dirty="0">
                <a:latin typeface="Times New Roman"/>
                <a:cs typeface="Times New Roman"/>
              </a:rPr>
              <a:t>,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e</a:t>
            </a:r>
            <a:r>
              <a:rPr sz="2800" spc="175" dirty="0">
                <a:latin typeface="Times New Roman"/>
                <a:cs typeface="Times New Roman"/>
              </a:rPr>
              <a:t>v</a:t>
            </a:r>
            <a:r>
              <a:rPr sz="2800" spc="90" dirty="0">
                <a:latin typeface="Times New Roman"/>
                <a:cs typeface="Times New Roman"/>
              </a:rPr>
              <a:t>e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spc="120" dirty="0">
                <a:latin typeface="Times New Roman"/>
                <a:cs typeface="Times New Roman"/>
              </a:rPr>
              <a:t>o</a:t>
            </a:r>
            <a:r>
              <a:rPr sz="2800" spc="825" dirty="0">
                <a:latin typeface="Times New Roman"/>
                <a:cs typeface="Times New Roman"/>
              </a:rPr>
              <a:t>t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20" dirty="0">
                <a:latin typeface="Times New Roman"/>
                <a:cs typeface="Times New Roman"/>
              </a:rPr>
              <a:t>l</a:t>
            </a:r>
            <a:r>
              <a:rPr sz="2800" spc="310" dirty="0">
                <a:latin typeface="Times New Roman"/>
                <a:cs typeface="Times New Roman"/>
              </a:rPr>
              <a:t>d</a:t>
            </a:r>
            <a:r>
              <a:rPr sz="2800" spc="280" dirty="0">
                <a:latin typeface="Times New Roman"/>
                <a:cs typeface="Times New Roman"/>
              </a:rPr>
              <a:t>u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280" dirty="0">
                <a:latin typeface="Times New Roman"/>
                <a:cs typeface="Times New Roman"/>
              </a:rPr>
              <a:t>p</a:t>
            </a:r>
            <a:r>
              <a:rPr sz="2800" spc="150" dirty="0">
                <a:latin typeface="Times New Roman"/>
                <a:cs typeface="Times New Roman"/>
              </a:rPr>
              <a:t>a</a:t>
            </a:r>
            <a:r>
              <a:rPr sz="2800" spc="95" dirty="0">
                <a:latin typeface="Times New Roman"/>
                <a:cs typeface="Times New Roman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āk</a:t>
            </a:r>
            <a:r>
              <a:rPr sz="2800" spc="280" dirty="0">
                <a:latin typeface="Times New Roman"/>
                <a:cs typeface="Times New Roman"/>
              </a:rPr>
              <a:t>u</a:t>
            </a:r>
            <a:r>
              <a:rPr sz="2800" spc="275" dirty="0">
                <a:latin typeface="Times New Roman"/>
                <a:cs typeface="Times New Roman"/>
              </a:rPr>
              <a:t>m</a:t>
            </a:r>
            <a:r>
              <a:rPr sz="2800" spc="280" dirty="0">
                <a:latin typeface="Times New Roman"/>
                <a:cs typeface="Times New Roman"/>
              </a:rPr>
              <a:t>u</a:t>
            </a:r>
            <a:r>
              <a:rPr sz="2800" spc="785" dirty="0">
                <a:latin typeface="Times New Roman"/>
                <a:cs typeface="Times New Roman"/>
              </a:rPr>
              <a:t>s</a:t>
            </a:r>
            <a:r>
              <a:rPr sz="2800" spc="1400" dirty="0">
                <a:latin typeface="Times New Roman"/>
                <a:cs typeface="Times New Roman"/>
              </a:rPr>
              <a:t>–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7</a:t>
            </a:r>
            <a:r>
              <a:rPr sz="2800" b="1" spc="5" dirty="0">
                <a:latin typeface="Times New Roman"/>
                <a:cs typeface="Times New Roman"/>
              </a:rPr>
              <a:t>6</a:t>
            </a:r>
            <a:r>
              <a:rPr sz="2800" b="1" spc="935" dirty="0">
                <a:latin typeface="Times New Roman"/>
                <a:cs typeface="Times New Roman"/>
              </a:rPr>
              <a:t>8</a:t>
            </a:r>
            <a:r>
              <a:rPr sz="2800" b="1" spc="-15" dirty="0">
                <a:latin typeface="Times New Roman"/>
                <a:cs typeface="Times New Roman"/>
              </a:rPr>
              <a:t>t</a:t>
            </a:r>
            <a:r>
              <a:rPr sz="2800" b="1" spc="135" dirty="0">
                <a:latin typeface="Times New Roman"/>
                <a:cs typeface="Times New Roman"/>
              </a:rPr>
              <a:t>ū</a:t>
            </a:r>
            <a:r>
              <a:rPr sz="2800" b="1" spc="120" dirty="0">
                <a:latin typeface="Times New Roman"/>
                <a:cs typeface="Times New Roman"/>
              </a:rPr>
              <a:t>k</a:t>
            </a:r>
            <a:r>
              <a:rPr sz="2800" b="1" spc="150" dirty="0">
                <a:latin typeface="Times New Roman"/>
                <a:cs typeface="Times New Roman"/>
              </a:rPr>
              <a:t>s</a:t>
            </a:r>
            <a:r>
              <a:rPr sz="2800" b="1" spc="-15" dirty="0">
                <a:latin typeface="Times New Roman"/>
                <a:cs typeface="Times New Roman"/>
              </a:rPr>
              <a:t>t</a:t>
            </a:r>
            <a:r>
              <a:rPr sz="2800" b="1" spc="700" dirty="0">
                <a:latin typeface="Times New Roman"/>
                <a:cs typeface="Times New Roman"/>
              </a:rPr>
              <a:t>.</a:t>
            </a:r>
            <a:r>
              <a:rPr sz="2800" b="1" spc="-15" dirty="0">
                <a:latin typeface="Times New Roman"/>
                <a:cs typeface="Times New Roman"/>
              </a:rPr>
              <a:t>t</a:t>
            </a:r>
            <a:r>
              <a:rPr sz="2800" b="1" spc="155" dirty="0">
                <a:latin typeface="Times New Roman"/>
                <a:cs typeface="Times New Roman"/>
              </a:rPr>
              <a:t>o</a:t>
            </a:r>
            <a:r>
              <a:rPr sz="2800" b="1" spc="135" dirty="0">
                <a:latin typeface="Times New Roman"/>
                <a:cs typeface="Times New Roman"/>
              </a:rPr>
              <a:t>n</a:t>
            </a:r>
            <a:r>
              <a:rPr sz="2800" b="1" spc="120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855" dirty="0">
                <a:latin typeface="Times New Roman"/>
                <a:cs typeface="Times New Roman"/>
              </a:rPr>
              <a:t>s</a:t>
            </a:r>
            <a:r>
              <a:rPr sz="2800" i="1" spc="-15" dirty="0">
                <a:latin typeface="Times New Roman"/>
                <a:cs typeface="Times New Roman"/>
              </a:rPr>
              <a:t>(</a:t>
            </a:r>
            <a:r>
              <a:rPr sz="2800" i="1" spc="5" dirty="0">
                <a:latin typeface="Times New Roman"/>
                <a:cs typeface="Times New Roman"/>
              </a:rPr>
              <a:t>p</a:t>
            </a:r>
            <a:r>
              <a:rPr sz="2800" i="1" spc="-175" dirty="0">
                <a:latin typeface="Times New Roman"/>
                <a:cs typeface="Times New Roman"/>
              </a:rPr>
              <a:t>a</a:t>
            </a:r>
            <a:r>
              <a:rPr sz="2800" i="1" spc="695" dirty="0">
                <a:latin typeface="Times New Roman"/>
                <a:cs typeface="Times New Roman"/>
              </a:rPr>
              <a:t>r</a:t>
            </a:r>
            <a:r>
              <a:rPr sz="2800" i="1" spc="1405" dirty="0">
                <a:latin typeface="Times New Roman"/>
                <a:cs typeface="Times New Roman"/>
              </a:rPr>
              <a:t>2</a:t>
            </a:r>
            <a:r>
              <a:rPr sz="2800" i="1" spc="465" dirty="0">
                <a:latin typeface="Times New Roman"/>
                <a:cs typeface="Times New Roman"/>
              </a:rPr>
              <a:t>%</a:t>
            </a:r>
            <a:r>
              <a:rPr sz="2800" i="1" spc="-320" dirty="0">
                <a:latin typeface="Times New Roman"/>
                <a:cs typeface="Times New Roman"/>
              </a:rPr>
              <a:t> </a:t>
            </a:r>
            <a:r>
              <a:rPr sz="2800" i="1" spc="135" dirty="0">
                <a:latin typeface="Times New Roman"/>
                <a:cs typeface="Times New Roman"/>
              </a:rPr>
              <a:t>m</a:t>
            </a:r>
            <a:r>
              <a:rPr sz="2800" i="1" spc="-160" dirty="0">
                <a:latin typeface="Times New Roman"/>
                <a:cs typeface="Times New Roman"/>
              </a:rPr>
              <a:t>a</a:t>
            </a:r>
            <a:r>
              <a:rPr sz="2800" i="1" spc="135" dirty="0">
                <a:latin typeface="Times New Roman"/>
                <a:cs typeface="Times New Roman"/>
              </a:rPr>
              <a:t>z</a:t>
            </a:r>
            <a:r>
              <a:rPr sz="2800" i="1" spc="-160" dirty="0">
                <a:latin typeface="Times New Roman"/>
                <a:cs typeface="Times New Roman"/>
              </a:rPr>
              <a:t>ā</a:t>
            </a:r>
            <a:r>
              <a:rPr sz="2800" i="1" spc="675" dirty="0">
                <a:latin typeface="Times New Roman"/>
                <a:cs typeface="Times New Roman"/>
              </a:rPr>
              <a:t>k</a:t>
            </a:r>
            <a:r>
              <a:rPr sz="2800" i="1" spc="155" dirty="0">
                <a:latin typeface="Times New Roman"/>
                <a:cs typeface="Times New Roman"/>
              </a:rPr>
              <a:t>n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00" i="1" spc="525" dirty="0">
                <a:latin typeface="Times New Roman"/>
                <a:cs typeface="Times New Roman"/>
              </a:rPr>
              <a:t>ā</a:t>
            </a:r>
            <a:r>
              <a:rPr sz="2800" i="1" spc="-5" dirty="0">
                <a:latin typeface="Times New Roman"/>
                <a:cs typeface="Times New Roman"/>
              </a:rPr>
              <a:t>š</a:t>
            </a:r>
            <a:r>
              <a:rPr sz="2800" i="1" spc="-10" dirty="0">
                <a:latin typeface="Times New Roman"/>
                <a:cs typeface="Times New Roman"/>
              </a:rPr>
              <a:t>ī</a:t>
            </a:r>
            <a:r>
              <a:rPr sz="2800" i="1" spc="-105" dirty="0">
                <a:latin typeface="Times New Roman"/>
                <a:cs typeface="Times New Roman"/>
              </a:rPr>
              <a:t>b</a:t>
            </a:r>
            <a:r>
              <a:rPr sz="2800" i="1" spc="-5" dirty="0">
                <a:latin typeface="Times New Roman"/>
                <a:cs typeface="Times New Roman"/>
              </a:rPr>
              <a:t>r</a:t>
            </a:r>
            <a:r>
              <a:rPr sz="2800" i="1" spc="-10" dirty="0">
                <a:latin typeface="Times New Roman"/>
                <a:cs typeface="Times New Roman"/>
              </a:rPr>
              <a:t>ī</a:t>
            </a:r>
            <a:r>
              <a:rPr sz="2800" i="1" spc="150" dirty="0">
                <a:latin typeface="Times New Roman"/>
                <a:cs typeface="Times New Roman"/>
              </a:rPr>
              <a:t>ž</a:t>
            </a:r>
            <a:r>
              <a:rPr sz="2800" i="1" spc="525" dirty="0">
                <a:latin typeface="Times New Roman"/>
                <a:cs typeface="Times New Roman"/>
              </a:rPr>
              <a:t>a</a:t>
            </a:r>
            <a:r>
              <a:rPr sz="2800" i="1" spc="-10" dirty="0">
                <a:latin typeface="Times New Roman"/>
                <a:cs typeface="Times New Roman"/>
              </a:rPr>
              <a:t>i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i="1" spc="155" dirty="0">
                <a:latin typeface="Times New Roman"/>
                <a:cs typeface="Times New Roman"/>
              </a:rPr>
              <a:t>uv</a:t>
            </a:r>
            <a:r>
              <a:rPr sz="2800" i="1" spc="-165" dirty="0">
                <a:latin typeface="Times New Roman"/>
                <a:cs typeface="Times New Roman"/>
              </a:rPr>
              <a:t>e</a:t>
            </a:r>
            <a:r>
              <a:rPr sz="2800" i="1" spc="25" dirty="0">
                <a:latin typeface="Times New Roman"/>
                <a:cs typeface="Times New Roman"/>
              </a:rPr>
              <a:t>)</a:t>
            </a:r>
            <a:r>
              <a:rPr sz="2800" spc="2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586" y="5857759"/>
            <a:ext cx="15303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F410D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0" rIns="0" bIns="0" rtlCol="0">
            <a:spAutoFit/>
          </a:bodyPr>
          <a:lstStyle/>
          <a:p>
            <a:pPr marL="2387600">
              <a:lnSpc>
                <a:spcPct val="100000"/>
              </a:lnSpc>
            </a:pPr>
            <a:r>
              <a:rPr spc="-40" dirty="0"/>
              <a:t>L</a:t>
            </a:r>
            <a:r>
              <a:rPr spc="5" dirty="0"/>
              <a:t>I</a:t>
            </a:r>
            <a:r>
              <a:rPr spc="-25" dirty="0"/>
              <a:t>F</a:t>
            </a:r>
            <a:r>
              <a:rPr spc="960" dirty="0"/>
              <a:t>E</a:t>
            </a:r>
            <a:r>
              <a:rPr spc="-35" dirty="0"/>
              <a:t>R</a:t>
            </a:r>
            <a:r>
              <a:rPr spc="-25" dirty="0"/>
              <a:t>E</a:t>
            </a:r>
            <a:r>
              <a:rPr spc="125" dirty="0"/>
              <a:t>s</a:t>
            </a:r>
            <a:r>
              <a:rPr spc="185" dirty="0"/>
              <a:t>t</a:t>
            </a:r>
            <a:r>
              <a:rPr spc="180" dirty="0"/>
              <a:t>o</a:t>
            </a:r>
            <a:r>
              <a:rPr spc="245" dirty="0"/>
              <a:t>r</a:t>
            </a:r>
            <a:r>
              <a:rPr spc="1135" dirty="0"/>
              <a:t>e</a:t>
            </a:r>
            <a:r>
              <a:rPr spc="400" dirty="0"/>
              <a:t>p</a:t>
            </a:r>
            <a:r>
              <a:rPr spc="240" dirty="0"/>
              <a:t>r</a:t>
            </a:r>
            <a:r>
              <a:rPr spc="180" dirty="0"/>
              <a:t>o</a:t>
            </a:r>
            <a:r>
              <a:rPr spc="-185" dirty="0"/>
              <a:t>j</a:t>
            </a:r>
            <a:r>
              <a:rPr spc="135" dirty="0"/>
              <a:t>e</a:t>
            </a:r>
            <a:r>
              <a:rPr spc="220" dirty="0"/>
              <a:t>k</a:t>
            </a:r>
            <a:r>
              <a:rPr spc="185" dirty="0"/>
              <a:t>t</a:t>
            </a:r>
            <a:r>
              <a:rPr spc="244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799590" y="3239135"/>
            <a:ext cx="4908560" cy="3669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6459" y="1261745"/>
            <a:ext cx="3392180" cy="2338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340" y="1213473"/>
            <a:ext cx="2880360" cy="2927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" y="1988196"/>
            <a:ext cx="9720590" cy="4845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792730">
              <a:lnSpc>
                <a:spcPct val="100000"/>
              </a:lnSpc>
            </a:pPr>
            <a:r>
              <a:rPr spc="130" dirty="0"/>
              <a:t>C</a:t>
            </a:r>
            <a:r>
              <a:rPr spc="235" dirty="0"/>
              <a:t>O</a:t>
            </a:r>
            <a:r>
              <a:rPr sz="3450" spc="1492" baseline="-31400" dirty="0"/>
              <a:t>2</a:t>
            </a:r>
            <a:r>
              <a:rPr sz="4000" spc="225" dirty="0"/>
              <a:t>a</a:t>
            </a:r>
            <a:r>
              <a:rPr sz="4000" spc="400" dirty="0"/>
              <a:t>p</a:t>
            </a:r>
            <a:r>
              <a:rPr sz="4000" spc="240" dirty="0"/>
              <a:t>r</a:t>
            </a:r>
            <a:r>
              <a:rPr sz="4000" spc="40" dirty="0"/>
              <a:t>i</a:t>
            </a:r>
            <a:r>
              <a:rPr sz="4000" spc="185" dirty="0"/>
              <a:t>t</a:t>
            </a:r>
            <a:r>
              <a:rPr sz="4000" spc="1135" dirty="0"/>
              <a:t>e</a:t>
            </a:r>
            <a:r>
              <a:rPr sz="4000" spc="220" dirty="0"/>
              <a:t>a</a:t>
            </a:r>
            <a:r>
              <a:rPr sz="4000" spc="405" dirty="0"/>
              <a:t>u</a:t>
            </a:r>
            <a:r>
              <a:rPr sz="4000" spc="225" dirty="0"/>
              <a:t>g</a:t>
            </a:r>
            <a:r>
              <a:rPr sz="4000" spc="125" dirty="0"/>
              <a:t>s</a:t>
            </a:r>
            <a:r>
              <a:rPr sz="4000" spc="320" dirty="0"/>
              <a:t>n</a:t>
            </a:r>
            <a:r>
              <a:rPr sz="4000" spc="2220" dirty="0"/>
              <a:t>ē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493</Words>
  <Application>Microsoft Office PowerPoint</Application>
  <PresentationFormat>Произвольный</PresentationFormat>
  <Paragraphs>288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DejaVu Sans</vt:lpstr>
      <vt:lpstr>Liberation Serif</vt:lpstr>
      <vt:lpstr>OpenSymbol</vt:lpstr>
      <vt:lpstr>Times New Roman</vt:lpstr>
      <vt:lpstr>Office Theme</vt:lpstr>
      <vt:lpstr>Презентация PowerPoint</vt:lpstr>
      <vt:lpstr>KūdrasieguvesietekmeuzSEG emisijām noaugsnes</vt:lpstr>
      <vt:lpstr>SEGemisijasnokūdrasieguves vietām</vt:lpstr>
      <vt:lpstr>Презентация PowerPoint</vt:lpstr>
      <vt:lpstr>Презентация PowerPoint</vt:lpstr>
      <vt:lpstr>Презентация PowerPoint</vt:lpstr>
      <vt:lpstr>Saistībulīmeņaprognozemitrāju apsaimniekošanā2026.-2030.gadā</vt:lpstr>
      <vt:lpstr>LIFEREstoreprojekts</vt:lpstr>
      <vt:lpstr>CO2apriteaugsnē</vt:lpstr>
      <vt:lpstr>Презентация PowerPoint</vt:lpstr>
      <vt:lpstr>Презентация PowerPoint</vt:lpstr>
      <vt:lpstr>LIFEREstorerezultātuietekmeuz SEGemisijuaprēķiniem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Пользователь Windows</cp:lastModifiedBy>
  <cp:revision>6</cp:revision>
  <dcterms:created xsi:type="dcterms:W3CDTF">2018-09-05T05:53:22Z</dcterms:created>
  <dcterms:modified xsi:type="dcterms:W3CDTF">2018-09-07T14:46:44Z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2018-09-05T00:00:00Z</vt:filetime>
  </property>
  <property fmtid="{D5CDD505-2E9C-101B-9397-08002B2CF9AE}" pid="3" name="LastSaved">
    <vt:filetime>2018-09-05T00:00:00Z</vt:filetime>
  </property>
</Properties>
</file>