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74" r:id="rId3"/>
    <p:sldId id="273" r:id="rId4"/>
    <p:sldId id="267" r:id="rId5"/>
    <p:sldId id="258" r:id="rId6"/>
    <p:sldId id="277" r:id="rId7"/>
    <p:sldId id="276" r:id="rId8"/>
    <p:sldId id="275" r:id="rId9"/>
    <p:sldId id="272" r:id="rId10"/>
    <p:sldId id="262" r:id="rId11"/>
    <p:sldId id="278" r:id="rId12"/>
  </p:sldIdLst>
  <p:sldSz cx="12192000" cy="6858000"/>
  <p:notesSz cx="6858000" cy="14001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ija Bukova-Žideļūna" initials="AB" lastIdx="1" clrIdx="0">
    <p:extLst>
      <p:ext uri="{19B8F6BF-5375-455C-9EA6-DF929625EA0E}">
        <p15:presenceInfo xmlns:p15="http://schemas.microsoft.com/office/powerpoint/2012/main" userId="Aija Bukova-Žideļūn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6B06"/>
    <a:srgbClr val="ED7613"/>
    <a:srgbClr val="CCFFCC"/>
    <a:srgbClr val="FAFAFA"/>
    <a:srgbClr val="BDDADF"/>
    <a:srgbClr val="F3F3F3"/>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40" autoAdjust="0"/>
    <p:restoredTop sz="76095" autoAdjust="0"/>
  </p:normalViewPr>
  <p:slideViewPr>
    <p:cSldViewPr snapToGrid="0" snapToObjects="1">
      <p:cViewPr varScale="1">
        <p:scale>
          <a:sx n="55" d="100"/>
          <a:sy n="55" d="100"/>
        </p:scale>
        <p:origin x="125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3416897C-176A-4C55-91D2-5D94539593B5}"/>
    <pc:docChg chg="modSld">
      <pc:chgData name="" userId="" providerId="" clId="Web-{3416897C-176A-4C55-91D2-5D94539593B5}" dt="2019-05-30T12:17:36.498" v="9" actId="20577"/>
      <pc:docMkLst>
        <pc:docMk/>
      </pc:docMkLst>
      <pc:sldChg chg="modSp">
        <pc:chgData name="" userId="" providerId="" clId="Web-{3416897C-176A-4C55-91D2-5D94539593B5}" dt="2019-05-30T12:17:21.014" v="7" actId="20577"/>
        <pc:sldMkLst>
          <pc:docMk/>
          <pc:sldMk cId="1081604481" sldId="259"/>
        </pc:sldMkLst>
        <pc:spChg chg="mod">
          <ac:chgData name="" userId="" providerId="" clId="Web-{3416897C-176A-4C55-91D2-5D94539593B5}" dt="2019-05-30T12:17:21.014" v="7" actId="20577"/>
          <ac:spMkLst>
            <pc:docMk/>
            <pc:sldMk cId="1081604481" sldId="259"/>
            <ac:spMk id="3" creationId="{DD3A9F0B-8DB7-4903-8984-BF5BE72A624F}"/>
          </ac:spMkLst>
        </pc:spChg>
      </pc:sldChg>
    </pc:docChg>
  </pc:docChgLst>
  <pc:docChgLst>
    <pc:chgData clId="Web-{7983603E-D52C-4032-B045-FDA683C34B3E}"/>
    <pc:docChg chg="modSld">
      <pc:chgData name="" userId="" providerId="" clId="Web-{7983603E-D52C-4032-B045-FDA683C34B3E}" dt="2019-05-30T11:17:18.636" v="55" actId="20577"/>
      <pc:docMkLst>
        <pc:docMk/>
      </pc:docMkLst>
      <pc:sldChg chg="modSp">
        <pc:chgData name="" userId="" providerId="" clId="Web-{7983603E-D52C-4032-B045-FDA683C34B3E}" dt="2019-05-30T11:16:55.995" v="33" actId="20577"/>
        <pc:sldMkLst>
          <pc:docMk/>
          <pc:sldMk cId="3642951743" sldId="257"/>
        </pc:sldMkLst>
        <pc:spChg chg="mod">
          <ac:chgData name="" userId="" providerId="" clId="Web-{7983603E-D52C-4032-B045-FDA683C34B3E}" dt="2019-05-30T11:16:55.995" v="33" actId="20577"/>
          <ac:spMkLst>
            <pc:docMk/>
            <pc:sldMk cId="3642951743" sldId="257"/>
            <ac:spMk id="5" creationId="{523F575A-BE31-4526-B5A7-FE1658706DD2}"/>
          </ac:spMkLst>
        </pc:spChg>
      </pc:sldChg>
      <pc:sldChg chg="modSp">
        <pc:chgData name="" userId="" providerId="" clId="Web-{7983603E-D52C-4032-B045-FDA683C34B3E}" dt="2019-05-30T11:17:17.573" v="53" actId="20577"/>
        <pc:sldMkLst>
          <pc:docMk/>
          <pc:sldMk cId="3466409407" sldId="258"/>
        </pc:sldMkLst>
        <pc:spChg chg="mod">
          <ac:chgData name="" userId="" providerId="" clId="Web-{7983603E-D52C-4032-B045-FDA683C34B3E}" dt="2019-05-30T11:17:17.573" v="53" actId="20577"/>
          <ac:spMkLst>
            <pc:docMk/>
            <pc:sldMk cId="3466409407" sldId="258"/>
            <ac:spMk id="2" creationId="{4D224F61-C171-452A-A3CB-D0B95F1CE363}"/>
          </ac:spMkLst>
        </pc:spChg>
      </pc:sldChg>
    </pc:docChg>
  </pc:docChgLst>
  <pc:docChgLst>
    <pc:chgData clId="Web-{62C98258-D77E-45F0-A13C-80235EC53432}"/>
    <pc:docChg chg="modSld">
      <pc:chgData name="" userId="" providerId="" clId="Web-{62C98258-D77E-45F0-A13C-80235EC53432}" dt="2019-06-06T10:14:36.430" v="81" actId="20577"/>
      <pc:docMkLst>
        <pc:docMk/>
      </pc:docMkLst>
      <pc:sldChg chg="modSp">
        <pc:chgData name="" userId="" providerId="" clId="Web-{62C98258-D77E-45F0-A13C-80235EC53432}" dt="2019-06-06T10:14:36.430" v="80" actId="20577"/>
        <pc:sldMkLst>
          <pc:docMk/>
          <pc:sldMk cId="965139017" sldId="262"/>
        </pc:sldMkLst>
        <pc:spChg chg="mod">
          <ac:chgData name="" userId="" providerId="" clId="Web-{62C98258-D77E-45F0-A13C-80235EC53432}" dt="2019-06-06T10:14:31.867" v="74" actId="20577"/>
          <ac:spMkLst>
            <pc:docMk/>
            <pc:sldMk cId="965139017" sldId="262"/>
            <ac:spMk id="2" creationId="{00000000-0000-0000-0000-000000000000}"/>
          </ac:spMkLst>
        </pc:spChg>
        <pc:spChg chg="mod">
          <ac:chgData name="" userId="" providerId="" clId="Web-{62C98258-D77E-45F0-A13C-80235EC53432}" dt="2019-06-06T10:14:36.430" v="80" actId="20577"/>
          <ac:spMkLst>
            <pc:docMk/>
            <pc:sldMk cId="965139017" sldId="262"/>
            <ac:spMk id="5" creationId="{00000000-0000-0000-0000-000000000000}"/>
          </ac:spMkLst>
        </pc:spChg>
      </pc:sldChg>
      <pc:sldChg chg="modSp">
        <pc:chgData name="" userId="" providerId="" clId="Web-{62C98258-D77E-45F0-A13C-80235EC53432}" dt="2019-06-06T10:13:27.085" v="66" actId="20577"/>
        <pc:sldMkLst>
          <pc:docMk/>
          <pc:sldMk cId="2147291433" sldId="264"/>
        </pc:sldMkLst>
        <pc:spChg chg="mod">
          <ac:chgData name="" userId="" providerId="" clId="Web-{62C98258-D77E-45F0-A13C-80235EC53432}" dt="2019-06-06T10:13:27.085" v="66" actId="20577"/>
          <ac:spMkLst>
            <pc:docMk/>
            <pc:sldMk cId="2147291433" sldId="264"/>
            <ac:spMk id="3" creationId="{FB33E98F-8B43-4CA6-AF81-EBEE0A27B7A7}"/>
          </ac:spMkLst>
        </pc:spChg>
        <pc:spChg chg="mod">
          <ac:chgData name="" userId="" providerId="" clId="Web-{62C98258-D77E-45F0-A13C-80235EC53432}" dt="2019-06-06T10:11:34.568" v="27" actId="20577"/>
          <ac:spMkLst>
            <pc:docMk/>
            <pc:sldMk cId="2147291433" sldId="264"/>
            <ac:spMk id="5" creationId="{00000000-0000-0000-0000-000000000000}"/>
          </ac:spMkLst>
        </pc:spChg>
      </pc:sldChg>
      <pc:sldChg chg="modSp">
        <pc:chgData name="" userId="" providerId="" clId="Web-{62C98258-D77E-45F0-A13C-80235EC53432}" dt="2019-06-06T10:11:22.943" v="16" actId="20577"/>
        <pc:sldMkLst>
          <pc:docMk/>
          <pc:sldMk cId="1409005268" sldId="267"/>
        </pc:sldMkLst>
        <pc:spChg chg="mod">
          <ac:chgData name="" userId="" providerId="" clId="Web-{62C98258-D77E-45F0-A13C-80235EC53432}" dt="2019-06-06T10:11:22.943" v="16" actId="20577"/>
          <ac:spMkLst>
            <pc:docMk/>
            <pc:sldMk cId="1409005268" sldId="267"/>
            <ac:spMk id="5"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A64A42-2FCC-4721-95FB-5653EC98B260}" type="doc">
      <dgm:prSet loTypeId="urn:microsoft.com/office/officeart/2005/8/layout/cycle8" loCatId="cycle" qsTypeId="urn:microsoft.com/office/officeart/2005/8/quickstyle/simple1" qsCatId="simple" csTypeId="urn:microsoft.com/office/officeart/2005/8/colors/accent0_1" csCatId="mainScheme" phldr="1"/>
      <dgm:spPr/>
    </dgm:pt>
    <dgm:pt modelId="{08B69383-9184-43BA-A0FB-FA917874C73D}">
      <dgm:prSet phldrT="[Teksts]" custT="1"/>
      <dgm:spPr/>
      <dgm:t>
        <a:bodyPr/>
        <a:lstStyle/>
        <a:p>
          <a:r>
            <a:rPr lang="lv-LV" sz="2400" dirty="0">
              <a:solidFill>
                <a:srgbClr val="ED6B06"/>
              </a:solidFill>
            </a:rPr>
            <a:t>Veselība visās politikas  </a:t>
          </a:r>
        </a:p>
      </dgm:t>
    </dgm:pt>
    <dgm:pt modelId="{CC2F075B-6DE4-40A5-B241-EA5E2C1F73E3}" type="parTrans" cxnId="{A6BE353B-6E7E-45CD-BC71-F3E24C185399}">
      <dgm:prSet/>
      <dgm:spPr/>
      <dgm:t>
        <a:bodyPr/>
        <a:lstStyle/>
        <a:p>
          <a:endParaRPr lang="lv-LV"/>
        </a:p>
      </dgm:t>
    </dgm:pt>
    <dgm:pt modelId="{99702181-D40F-4CF8-9D9F-9C3AACBBD155}" type="sibTrans" cxnId="{A6BE353B-6E7E-45CD-BC71-F3E24C185399}">
      <dgm:prSet/>
      <dgm:spPr/>
      <dgm:t>
        <a:bodyPr/>
        <a:lstStyle/>
        <a:p>
          <a:endParaRPr lang="lv-LV"/>
        </a:p>
      </dgm:t>
    </dgm:pt>
    <dgm:pt modelId="{FC0A88B4-E956-42C4-9758-FA7A65FBA016}">
      <dgm:prSet phldrT="[Teksts]" custT="1"/>
      <dgm:spPr/>
      <dgm:t>
        <a:bodyPr/>
        <a:lstStyle/>
        <a:p>
          <a:r>
            <a:rPr lang="lv-LV" sz="2400" dirty="0">
              <a:solidFill>
                <a:srgbClr val="ED6B06"/>
              </a:solidFill>
            </a:rPr>
            <a:t>Vides izmaiņas par labu veselīgākai izvēlei </a:t>
          </a:r>
        </a:p>
      </dgm:t>
    </dgm:pt>
    <dgm:pt modelId="{D1BD59BB-41CA-4FEF-95E9-188580A61F6A}" type="parTrans" cxnId="{1358A16E-080E-4B8B-8851-B04538AC29D5}">
      <dgm:prSet/>
      <dgm:spPr/>
      <dgm:t>
        <a:bodyPr/>
        <a:lstStyle/>
        <a:p>
          <a:endParaRPr lang="lv-LV"/>
        </a:p>
      </dgm:t>
    </dgm:pt>
    <dgm:pt modelId="{CDDE8C45-1496-4FCA-8A07-339898CB9283}" type="sibTrans" cxnId="{1358A16E-080E-4B8B-8851-B04538AC29D5}">
      <dgm:prSet/>
      <dgm:spPr/>
      <dgm:t>
        <a:bodyPr/>
        <a:lstStyle/>
        <a:p>
          <a:endParaRPr lang="lv-LV"/>
        </a:p>
      </dgm:t>
    </dgm:pt>
    <dgm:pt modelId="{C6AAB3F3-F822-4E6D-B80D-958BA3CC7EB7}">
      <dgm:prSet phldrT="[Teksts]" custT="1"/>
      <dgm:spPr/>
      <dgm:t>
        <a:bodyPr/>
        <a:lstStyle/>
        <a:p>
          <a:r>
            <a:rPr lang="lv-LV" sz="2400" dirty="0">
              <a:solidFill>
                <a:srgbClr val="ED6B06"/>
              </a:solidFill>
            </a:rPr>
            <a:t>Sadarbība veselības mērķu sasniegšanā</a:t>
          </a:r>
        </a:p>
      </dgm:t>
    </dgm:pt>
    <dgm:pt modelId="{A5EA4D58-00F8-4012-A1AE-ED81F92D2665}" type="parTrans" cxnId="{21F333C5-E236-4D0B-8CB9-7109C69F4AA0}">
      <dgm:prSet/>
      <dgm:spPr/>
      <dgm:t>
        <a:bodyPr/>
        <a:lstStyle/>
        <a:p>
          <a:endParaRPr lang="lv-LV"/>
        </a:p>
      </dgm:t>
    </dgm:pt>
    <dgm:pt modelId="{F0B44622-C011-4B78-8B1F-67950E5F9790}" type="sibTrans" cxnId="{21F333C5-E236-4D0B-8CB9-7109C69F4AA0}">
      <dgm:prSet/>
      <dgm:spPr/>
      <dgm:t>
        <a:bodyPr/>
        <a:lstStyle/>
        <a:p>
          <a:endParaRPr lang="lv-LV"/>
        </a:p>
      </dgm:t>
    </dgm:pt>
    <dgm:pt modelId="{3E30E0B1-CFFA-45B9-9931-60D98B24AF9B}">
      <dgm:prSet phldrT="[Teksts]" custT="1"/>
      <dgm:spPr/>
      <dgm:t>
        <a:bodyPr/>
        <a:lstStyle/>
        <a:p>
          <a:r>
            <a:rPr lang="lv-LV" sz="2400" dirty="0">
              <a:solidFill>
                <a:srgbClr val="ED6B06"/>
              </a:solidFill>
            </a:rPr>
            <a:t>Apmācība un izglītība</a:t>
          </a:r>
        </a:p>
      </dgm:t>
    </dgm:pt>
    <dgm:pt modelId="{FAD48AC4-452A-42F7-86AF-972A93497650}" type="parTrans" cxnId="{E3EF14A9-95C6-4899-BB9A-FDFAC945C796}">
      <dgm:prSet/>
      <dgm:spPr/>
      <dgm:t>
        <a:bodyPr/>
        <a:lstStyle/>
        <a:p>
          <a:endParaRPr lang="lv-LV"/>
        </a:p>
      </dgm:t>
    </dgm:pt>
    <dgm:pt modelId="{4C734702-5DA7-4D9D-89F3-9E36785A3A9D}" type="sibTrans" cxnId="{E3EF14A9-95C6-4899-BB9A-FDFAC945C796}">
      <dgm:prSet/>
      <dgm:spPr/>
      <dgm:t>
        <a:bodyPr/>
        <a:lstStyle/>
        <a:p>
          <a:endParaRPr lang="lv-LV"/>
        </a:p>
      </dgm:t>
    </dgm:pt>
    <dgm:pt modelId="{01ACE1F0-7946-4377-AAD6-3E69E486A5EE}">
      <dgm:prSet phldrT="[Teksts]" custT="1"/>
      <dgm:spPr/>
      <dgm:t>
        <a:bodyPr/>
        <a:lstStyle/>
        <a:p>
          <a:r>
            <a:rPr lang="lv-LV" sz="2400" dirty="0">
              <a:solidFill>
                <a:srgbClr val="ED6B06"/>
              </a:solidFill>
            </a:rPr>
            <a:t>Veselības aprūpe</a:t>
          </a:r>
        </a:p>
      </dgm:t>
    </dgm:pt>
    <dgm:pt modelId="{F2D993F9-57E1-48FE-B146-2775BB2595BB}" type="parTrans" cxnId="{D34F82CF-9117-46DE-BE6B-95FD773C28DD}">
      <dgm:prSet/>
      <dgm:spPr/>
      <dgm:t>
        <a:bodyPr/>
        <a:lstStyle/>
        <a:p>
          <a:endParaRPr lang="lv-LV"/>
        </a:p>
      </dgm:t>
    </dgm:pt>
    <dgm:pt modelId="{FD260CAD-7B7E-4B23-9153-2FF51FA9DABD}" type="sibTrans" cxnId="{D34F82CF-9117-46DE-BE6B-95FD773C28DD}">
      <dgm:prSet/>
      <dgm:spPr/>
      <dgm:t>
        <a:bodyPr/>
        <a:lstStyle/>
        <a:p>
          <a:endParaRPr lang="lv-LV"/>
        </a:p>
      </dgm:t>
    </dgm:pt>
    <dgm:pt modelId="{9540428E-6893-437C-B4C2-A8D66F80048A}" type="pres">
      <dgm:prSet presAssocID="{2BA64A42-2FCC-4721-95FB-5653EC98B260}" presName="compositeShape" presStyleCnt="0">
        <dgm:presLayoutVars>
          <dgm:chMax val="7"/>
          <dgm:dir/>
          <dgm:resizeHandles val="exact"/>
        </dgm:presLayoutVars>
      </dgm:prSet>
      <dgm:spPr/>
    </dgm:pt>
    <dgm:pt modelId="{13652CE2-F864-43B9-8EA4-4D0B84E8793D}" type="pres">
      <dgm:prSet presAssocID="{2BA64A42-2FCC-4721-95FB-5653EC98B260}" presName="wedge1" presStyleLbl="node1" presStyleIdx="0" presStyleCnt="5" custScaleX="211194" custScaleY="171461" custLinFactNeighborY="2155"/>
      <dgm:spPr/>
    </dgm:pt>
    <dgm:pt modelId="{6E3CC7CE-A754-43EB-8474-A2F6AD556451}" type="pres">
      <dgm:prSet presAssocID="{2BA64A42-2FCC-4721-95FB-5653EC98B260}" presName="dummy1a" presStyleCnt="0"/>
      <dgm:spPr/>
    </dgm:pt>
    <dgm:pt modelId="{919350F0-5E7C-4BCF-9BD8-6EE898D5E114}" type="pres">
      <dgm:prSet presAssocID="{2BA64A42-2FCC-4721-95FB-5653EC98B260}" presName="dummy1b" presStyleCnt="0"/>
      <dgm:spPr/>
    </dgm:pt>
    <dgm:pt modelId="{3B1D02AB-CFF7-481B-92A6-4191AF575726}" type="pres">
      <dgm:prSet presAssocID="{2BA64A42-2FCC-4721-95FB-5653EC98B260}" presName="wedge1Tx" presStyleLbl="node1" presStyleIdx="0" presStyleCnt="5">
        <dgm:presLayoutVars>
          <dgm:chMax val="0"/>
          <dgm:chPref val="0"/>
          <dgm:bulletEnabled val="1"/>
        </dgm:presLayoutVars>
      </dgm:prSet>
      <dgm:spPr/>
    </dgm:pt>
    <dgm:pt modelId="{DB84D6F6-48C1-4D67-8987-333788794B64}" type="pres">
      <dgm:prSet presAssocID="{2BA64A42-2FCC-4721-95FB-5653EC98B260}" presName="wedge2" presStyleLbl="node1" presStyleIdx="1" presStyleCnt="5" custScaleX="211194" custScaleY="171461"/>
      <dgm:spPr/>
    </dgm:pt>
    <dgm:pt modelId="{E586B3FA-8CCF-4803-A8AA-E1B8F2D2DE9F}" type="pres">
      <dgm:prSet presAssocID="{2BA64A42-2FCC-4721-95FB-5653EC98B260}" presName="dummy2a" presStyleCnt="0"/>
      <dgm:spPr/>
    </dgm:pt>
    <dgm:pt modelId="{2C698E31-CAF6-48E7-B78C-0ABF85A7B6FF}" type="pres">
      <dgm:prSet presAssocID="{2BA64A42-2FCC-4721-95FB-5653EC98B260}" presName="dummy2b" presStyleCnt="0"/>
      <dgm:spPr/>
    </dgm:pt>
    <dgm:pt modelId="{B30140BD-D2A0-4219-9EF4-5AC310BDD941}" type="pres">
      <dgm:prSet presAssocID="{2BA64A42-2FCC-4721-95FB-5653EC98B260}" presName="wedge2Tx" presStyleLbl="node1" presStyleIdx="1" presStyleCnt="5">
        <dgm:presLayoutVars>
          <dgm:chMax val="0"/>
          <dgm:chPref val="0"/>
          <dgm:bulletEnabled val="1"/>
        </dgm:presLayoutVars>
      </dgm:prSet>
      <dgm:spPr/>
    </dgm:pt>
    <dgm:pt modelId="{05B1A592-7B58-44C4-83B7-3A290089093B}" type="pres">
      <dgm:prSet presAssocID="{2BA64A42-2FCC-4721-95FB-5653EC98B260}" presName="wedge3" presStyleLbl="node1" presStyleIdx="2" presStyleCnt="5" custScaleX="211194" custScaleY="171461"/>
      <dgm:spPr/>
    </dgm:pt>
    <dgm:pt modelId="{AA7E31C8-E758-4E5B-AA1A-FE2D8C627404}" type="pres">
      <dgm:prSet presAssocID="{2BA64A42-2FCC-4721-95FB-5653EC98B260}" presName="dummy3a" presStyleCnt="0"/>
      <dgm:spPr/>
    </dgm:pt>
    <dgm:pt modelId="{C5029F4E-FEEA-4FF8-87B2-71BEB82F65BE}" type="pres">
      <dgm:prSet presAssocID="{2BA64A42-2FCC-4721-95FB-5653EC98B260}" presName="dummy3b" presStyleCnt="0"/>
      <dgm:spPr/>
    </dgm:pt>
    <dgm:pt modelId="{17B1F847-630B-452B-AF49-C319EAB78B9C}" type="pres">
      <dgm:prSet presAssocID="{2BA64A42-2FCC-4721-95FB-5653EC98B260}" presName="wedge3Tx" presStyleLbl="node1" presStyleIdx="2" presStyleCnt="5">
        <dgm:presLayoutVars>
          <dgm:chMax val="0"/>
          <dgm:chPref val="0"/>
          <dgm:bulletEnabled val="1"/>
        </dgm:presLayoutVars>
      </dgm:prSet>
      <dgm:spPr/>
    </dgm:pt>
    <dgm:pt modelId="{B8D66018-D100-47A0-866D-80198F736EDD}" type="pres">
      <dgm:prSet presAssocID="{2BA64A42-2FCC-4721-95FB-5653EC98B260}" presName="wedge4" presStyleLbl="node1" presStyleIdx="3" presStyleCnt="5" custScaleX="211194" custScaleY="171461"/>
      <dgm:spPr/>
    </dgm:pt>
    <dgm:pt modelId="{714CCCCF-F1C3-4A5D-83BF-DE93CE8C4B13}" type="pres">
      <dgm:prSet presAssocID="{2BA64A42-2FCC-4721-95FB-5653EC98B260}" presName="dummy4a" presStyleCnt="0"/>
      <dgm:spPr/>
    </dgm:pt>
    <dgm:pt modelId="{8B014264-3EC5-499D-A233-B2A7EEFDDB9D}" type="pres">
      <dgm:prSet presAssocID="{2BA64A42-2FCC-4721-95FB-5653EC98B260}" presName="dummy4b" presStyleCnt="0"/>
      <dgm:spPr/>
    </dgm:pt>
    <dgm:pt modelId="{C6EB6D66-CB6D-4B48-9392-A7E80318BE67}" type="pres">
      <dgm:prSet presAssocID="{2BA64A42-2FCC-4721-95FB-5653EC98B260}" presName="wedge4Tx" presStyleLbl="node1" presStyleIdx="3" presStyleCnt="5">
        <dgm:presLayoutVars>
          <dgm:chMax val="0"/>
          <dgm:chPref val="0"/>
          <dgm:bulletEnabled val="1"/>
        </dgm:presLayoutVars>
      </dgm:prSet>
      <dgm:spPr/>
    </dgm:pt>
    <dgm:pt modelId="{99F7FECE-C09E-4ED3-A5F0-5BADBEBE6AA2}" type="pres">
      <dgm:prSet presAssocID="{2BA64A42-2FCC-4721-95FB-5653EC98B260}" presName="wedge5" presStyleLbl="node1" presStyleIdx="4" presStyleCnt="5" custScaleX="211194" custScaleY="171461"/>
      <dgm:spPr/>
    </dgm:pt>
    <dgm:pt modelId="{CE678EDD-35AD-4BD6-8C90-FAABB683B578}" type="pres">
      <dgm:prSet presAssocID="{2BA64A42-2FCC-4721-95FB-5653EC98B260}" presName="dummy5a" presStyleCnt="0"/>
      <dgm:spPr/>
    </dgm:pt>
    <dgm:pt modelId="{A75921C3-DC1B-4819-9039-FCC091DE1AE9}" type="pres">
      <dgm:prSet presAssocID="{2BA64A42-2FCC-4721-95FB-5653EC98B260}" presName="dummy5b" presStyleCnt="0"/>
      <dgm:spPr/>
    </dgm:pt>
    <dgm:pt modelId="{7C222773-7E73-4481-A305-72AEAB3F2EC7}" type="pres">
      <dgm:prSet presAssocID="{2BA64A42-2FCC-4721-95FB-5653EC98B260}" presName="wedge5Tx" presStyleLbl="node1" presStyleIdx="4" presStyleCnt="5">
        <dgm:presLayoutVars>
          <dgm:chMax val="0"/>
          <dgm:chPref val="0"/>
          <dgm:bulletEnabled val="1"/>
        </dgm:presLayoutVars>
      </dgm:prSet>
      <dgm:spPr/>
    </dgm:pt>
    <dgm:pt modelId="{3D995A35-E27A-43FA-9815-6E8D1F9FDFDC}" type="pres">
      <dgm:prSet presAssocID="{99702181-D40F-4CF8-9D9F-9C3AACBBD155}" presName="arrowWedge1" presStyleLbl="fgSibTrans2D1" presStyleIdx="0" presStyleCnt="5" custScaleX="211194" custScaleY="171461"/>
      <dgm:spPr/>
    </dgm:pt>
    <dgm:pt modelId="{A1405261-D866-4EF3-A859-61AFA7780B71}" type="pres">
      <dgm:prSet presAssocID="{CDDE8C45-1496-4FCA-8A07-339898CB9283}" presName="arrowWedge2" presStyleLbl="fgSibTrans2D1" presStyleIdx="1" presStyleCnt="5" custScaleX="211194" custScaleY="171461"/>
      <dgm:spPr/>
    </dgm:pt>
    <dgm:pt modelId="{DDF49247-5385-44BC-969F-D81A484DF988}" type="pres">
      <dgm:prSet presAssocID="{F0B44622-C011-4B78-8B1F-67950E5F9790}" presName="arrowWedge3" presStyleLbl="fgSibTrans2D1" presStyleIdx="2" presStyleCnt="5" custScaleX="211194" custScaleY="171461"/>
      <dgm:spPr/>
    </dgm:pt>
    <dgm:pt modelId="{1623E3B4-F6A7-4E06-BAF6-5299FB309879}" type="pres">
      <dgm:prSet presAssocID="{4C734702-5DA7-4D9D-89F3-9E36785A3A9D}" presName="arrowWedge4" presStyleLbl="fgSibTrans2D1" presStyleIdx="3" presStyleCnt="5" custScaleX="211194" custScaleY="171461"/>
      <dgm:spPr/>
    </dgm:pt>
    <dgm:pt modelId="{058FC157-3935-4149-9721-C3521E145C47}" type="pres">
      <dgm:prSet presAssocID="{FD260CAD-7B7E-4B23-9153-2FF51FA9DABD}" presName="arrowWedge5" presStyleLbl="fgSibTrans2D1" presStyleIdx="4" presStyleCnt="5" custScaleX="211194" custScaleY="171461"/>
      <dgm:spPr/>
    </dgm:pt>
  </dgm:ptLst>
  <dgm:cxnLst>
    <dgm:cxn modelId="{68C88B1F-532A-418F-A189-5017239882F9}" type="presOf" srcId="{FC0A88B4-E956-42C4-9758-FA7A65FBA016}" destId="{B30140BD-D2A0-4219-9EF4-5AC310BDD941}" srcOrd="1" destOrd="0" presId="urn:microsoft.com/office/officeart/2005/8/layout/cycle8"/>
    <dgm:cxn modelId="{A6532720-B456-4B82-A54E-871B3FB24B42}" type="presOf" srcId="{FC0A88B4-E956-42C4-9758-FA7A65FBA016}" destId="{DB84D6F6-48C1-4D67-8987-333788794B64}" srcOrd="0" destOrd="0" presId="urn:microsoft.com/office/officeart/2005/8/layout/cycle8"/>
    <dgm:cxn modelId="{6ACB5B36-799F-4910-AC62-4F0948A0162A}" type="presOf" srcId="{08B69383-9184-43BA-A0FB-FA917874C73D}" destId="{13652CE2-F864-43B9-8EA4-4D0B84E8793D}" srcOrd="0" destOrd="0" presId="urn:microsoft.com/office/officeart/2005/8/layout/cycle8"/>
    <dgm:cxn modelId="{A6BE353B-6E7E-45CD-BC71-F3E24C185399}" srcId="{2BA64A42-2FCC-4721-95FB-5653EC98B260}" destId="{08B69383-9184-43BA-A0FB-FA917874C73D}" srcOrd="0" destOrd="0" parTransId="{CC2F075B-6DE4-40A5-B241-EA5E2C1F73E3}" sibTransId="{99702181-D40F-4CF8-9D9F-9C3AACBBD155}"/>
    <dgm:cxn modelId="{1358A16E-080E-4B8B-8851-B04538AC29D5}" srcId="{2BA64A42-2FCC-4721-95FB-5653EC98B260}" destId="{FC0A88B4-E956-42C4-9758-FA7A65FBA016}" srcOrd="1" destOrd="0" parTransId="{D1BD59BB-41CA-4FEF-95E9-188580A61F6A}" sibTransId="{CDDE8C45-1496-4FCA-8A07-339898CB9283}"/>
    <dgm:cxn modelId="{4722227D-5757-4AB7-8E3C-781069EBC556}" type="presOf" srcId="{3E30E0B1-CFFA-45B9-9931-60D98B24AF9B}" destId="{B8D66018-D100-47A0-866D-80198F736EDD}" srcOrd="0" destOrd="0" presId="urn:microsoft.com/office/officeart/2005/8/layout/cycle8"/>
    <dgm:cxn modelId="{FEFE5081-C537-4ED2-A13A-ACA313306630}" type="presOf" srcId="{C6AAB3F3-F822-4E6D-B80D-958BA3CC7EB7}" destId="{17B1F847-630B-452B-AF49-C319EAB78B9C}" srcOrd="1" destOrd="0" presId="urn:microsoft.com/office/officeart/2005/8/layout/cycle8"/>
    <dgm:cxn modelId="{00E85992-1112-4CB4-8229-3C1A0C9AA0B1}" type="presOf" srcId="{2BA64A42-2FCC-4721-95FB-5653EC98B260}" destId="{9540428E-6893-437C-B4C2-A8D66F80048A}" srcOrd="0" destOrd="0" presId="urn:microsoft.com/office/officeart/2005/8/layout/cycle8"/>
    <dgm:cxn modelId="{3C17249D-31A2-4866-B2B1-2B32EB4D74C9}" type="presOf" srcId="{C6AAB3F3-F822-4E6D-B80D-958BA3CC7EB7}" destId="{05B1A592-7B58-44C4-83B7-3A290089093B}" srcOrd="0" destOrd="0" presId="urn:microsoft.com/office/officeart/2005/8/layout/cycle8"/>
    <dgm:cxn modelId="{E3EF14A9-95C6-4899-BB9A-FDFAC945C796}" srcId="{2BA64A42-2FCC-4721-95FB-5653EC98B260}" destId="{3E30E0B1-CFFA-45B9-9931-60D98B24AF9B}" srcOrd="3" destOrd="0" parTransId="{FAD48AC4-452A-42F7-86AF-972A93497650}" sibTransId="{4C734702-5DA7-4D9D-89F3-9E36785A3A9D}"/>
    <dgm:cxn modelId="{21F333C5-E236-4D0B-8CB9-7109C69F4AA0}" srcId="{2BA64A42-2FCC-4721-95FB-5653EC98B260}" destId="{C6AAB3F3-F822-4E6D-B80D-958BA3CC7EB7}" srcOrd="2" destOrd="0" parTransId="{A5EA4D58-00F8-4012-A1AE-ED81F92D2665}" sibTransId="{F0B44622-C011-4B78-8B1F-67950E5F9790}"/>
    <dgm:cxn modelId="{D34F82CF-9117-46DE-BE6B-95FD773C28DD}" srcId="{2BA64A42-2FCC-4721-95FB-5653EC98B260}" destId="{01ACE1F0-7946-4377-AAD6-3E69E486A5EE}" srcOrd="4" destOrd="0" parTransId="{F2D993F9-57E1-48FE-B146-2775BB2595BB}" sibTransId="{FD260CAD-7B7E-4B23-9153-2FF51FA9DABD}"/>
    <dgm:cxn modelId="{2F44D9DD-D17F-4E90-A5A3-37C7BCEE3F22}" type="presOf" srcId="{08B69383-9184-43BA-A0FB-FA917874C73D}" destId="{3B1D02AB-CFF7-481B-92A6-4191AF575726}" srcOrd="1" destOrd="0" presId="urn:microsoft.com/office/officeart/2005/8/layout/cycle8"/>
    <dgm:cxn modelId="{2EEB78E3-EB1D-4AC0-9094-A5A4501B9990}" type="presOf" srcId="{3E30E0B1-CFFA-45B9-9931-60D98B24AF9B}" destId="{C6EB6D66-CB6D-4B48-9392-A7E80318BE67}" srcOrd="1" destOrd="0" presId="urn:microsoft.com/office/officeart/2005/8/layout/cycle8"/>
    <dgm:cxn modelId="{D3DE27EA-D131-4DBC-A7E9-BBECF1F73113}" type="presOf" srcId="{01ACE1F0-7946-4377-AAD6-3E69E486A5EE}" destId="{7C222773-7E73-4481-A305-72AEAB3F2EC7}" srcOrd="1" destOrd="0" presId="urn:microsoft.com/office/officeart/2005/8/layout/cycle8"/>
    <dgm:cxn modelId="{EE685CF4-251A-444A-A33A-F5A9E992A73D}" type="presOf" srcId="{01ACE1F0-7946-4377-AAD6-3E69E486A5EE}" destId="{99F7FECE-C09E-4ED3-A5F0-5BADBEBE6AA2}" srcOrd="0" destOrd="0" presId="urn:microsoft.com/office/officeart/2005/8/layout/cycle8"/>
    <dgm:cxn modelId="{366C14F4-034D-4A41-AF5E-BC7839EBE591}" type="presParOf" srcId="{9540428E-6893-437C-B4C2-A8D66F80048A}" destId="{13652CE2-F864-43B9-8EA4-4D0B84E8793D}" srcOrd="0" destOrd="0" presId="urn:microsoft.com/office/officeart/2005/8/layout/cycle8"/>
    <dgm:cxn modelId="{CC122E84-B813-4DE6-94F8-D3FF11B9B5F3}" type="presParOf" srcId="{9540428E-6893-437C-B4C2-A8D66F80048A}" destId="{6E3CC7CE-A754-43EB-8474-A2F6AD556451}" srcOrd="1" destOrd="0" presId="urn:microsoft.com/office/officeart/2005/8/layout/cycle8"/>
    <dgm:cxn modelId="{E35BF358-6EA6-417C-B489-FE7F0A64CC09}" type="presParOf" srcId="{9540428E-6893-437C-B4C2-A8D66F80048A}" destId="{919350F0-5E7C-4BCF-9BD8-6EE898D5E114}" srcOrd="2" destOrd="0" presId="urn:microsoft.com/office/officeart/2005/8/layout/cycle8"/>
    <dgm:cxn modelId="{E1C80A1B-9E97-4FEE-9A5D-572879DD5475}" type="presParOf" srcId="{9540428E-6893-437C-B4C2-A8D66F80048A}" destId="{3B1D02AB-CFF7-481B-92A6-4191AF575726}" srcOrd="3" destOrd="0" presId="urn:microsoft.com/office/officeart/2005/8/layout/cycle8"/>
    <dgm:cxn modelId="{94840BAE-29AE-406F-B6A4-0440C9EB56D5}" type="presParOf" srcId="{9540428E-6893-437C-B4C2-A8D66F80048A}" destId="{DB84D6F6-48C1-4D67-8987-333788794B64}" srcOrd="4" destOrd="0" presId="urn:microsoft.com/office/officeart/2005/8/layout/cycle8"/>
    <dgm:cxn modelId="{631B02A6-96EC-40BA-A693-445F527CCF0F}" type="presParOf" srcId="{9540428E-6893-437C-B4C2-A8D66F80048A}" destId="{E586B3FA-8CCF-4803-A8AA-E1B8F2D2DE9F}" srcOrd="5" destOrd="0" presId="urn:microsoft.com/office/officeart/2005/8/layout/cycle8"/>
    <dgm:cxn modelId="{230447F5-016F-48E8-96A8-05C9D4D43CA6}" type="presParOf" srcId="{9540428E-6893-437C-B4C2-A8D66F80048A}" destId="{2C698E31-CAF6-48E7-B78C-0ABF85A7B6FF}" srcOrd="6" destOrd="0" presId="urn:microsoft.com/office/officeart/2005/8/layout/cycle8"/>
    <dgm:cxn modelId="{BA9CB088-1FB1-4392-82C7-4165CDCE6B53}" type="presParOf" srcId="{9540428E-6893-437C-B4C2-A8D66F80048A}" destId="{B30140BD-D2A0-4219-9EF4-5AC310BDD941}" srcOrd="7" destOrd="0" presId="urn:microsoft.com/office/officeart/2005/8/layout/cycle8"/>
    <dgm:cxn modelId="{D544D6A8-DFF7-475F-BDB9-E8BC0BC057E8}" type="presParOf" srcId="{9540428E-6893-437C-B4C2-A8D66F80048A}" destId="{05B1A592-7B58-44C4-83B7-3A290089093B}" srcOrd="8" destOrd="0" presId="urn:microsoft.com/office/officeart/2005/8/layout/cycle8"/>
    <dgm:cxn modelId="{82E56E52-61FB-499F-8B6A-50150F469790}" type="presParOf" srcId="{9540428E-6893-437C-B4C2-A8D66F80048A}" destId="{AA7E31C8-E758-4E5B-AA1A-FE2D8C627404}" srcOrd="9" destOrd="0" presId="urn:microsoft.com/office/officeart/2005/8/layout/cycle8"/>
    <dgm:cxn modelId="{FC2AC829-A568-43AE-ADAA-A4790F82AAFF}" type="presParOf" srcId="{9540428E-6893-437C-B4C2-A8D66F80048A}" destId="{C5029F4E-FEEA-4FF8-87B2-71BEB82F65BE}" srcOrd="10" destOrd="0" presId="urn:microsoft.com/office/officeart/2005/8/layout/cycle8"/>
    <dgm:cxn modelId="{FA51F58E-3D0F-47D0-BC05-A0F39AF7321F}" type="presParOf" srcId="{9540428E-6893-437C-B4C2-A8D66F80048A}" destId="{17B1F847-630B-452B-AF49-C319EAB78B9C}" srcOrd="11" destOrd="0" presId="urn:microsoft.com/office/officeart/2005/8/layout/cycle8"/>
    <dgm:cxn modelId="{D447DD3F-2F80-47CB-A467-DF958469A141}" type="presParOf" srcId="{9540428E-6893-437C-B4C2-A8D66F80048A}" destId="{B8D66018-D100-47A0-866D-80198F736EDD}" srcOrd="12" destOrd="0" presId="urn:microsoft.com/office/officeart/2005/8/layout/cycle8"/>
    <dgm:cxn modelId="{55A108A7-C651-433C-8632-6A1E1C3FEF33}" type="presParOf" srcId="{9540428E-6893-437C-B4C2-A8D66F80048A}" destId="{714CCCCF-F1C3-4A5D-83BF-DE93CE8C4B13}" srcOrd="13" destOrd="0" presId="urn:microsoft.com/office/officeart/2005/8/layout/cycle8"/>
    <dgm:cxn modelId="{31E97476-35D2-4558-B092-17D9003D18EA}" type="presParOf" srcId="{9540428E-6893-437C-B4C2-A8D66F80048A}" destId="{8B014264-3EC5-499D-A233-B2A7EEFDDB9D}" srcOrd="14" destOrd="0" presId="urn:microsoft.com/office/officeart/2005/8/layout/cycle8"/>
    <dgm:cxn modelId="{0934AA74-B6BC-4834-B3C1-B39286F7E32B}" type="presParOf" srcId="{9540428E-6893-437C-B4C2-A8D66F80048A}" destId="{C6EB6D66-CB6D-4B48-9392-A7E80318BE67}" srcOrd="15" destOrd="0" presId="urn:microsoft.com/office/officeart/2005/8/layout/cycle8"/>
    <dgm:cxn modelId="{04BAEB38-863B-4D31-863A-9AFD4A2A3E24}" type="presParOf" srcId="{9540428E-6893-437C-B4C2-A8D66F80048A}" destId="{99F7FECE-C09E-4ED3-A5F0-5BADBEBE6AA2}" srcOrd="16" destOrd="0" presId="urn:microsoft.com/office/officeart/2005/8/layout/cycle8"/>
    <dgm:cxn modelId="{C24EAF09-4847-4FAA-82A1-5D75FB396370}" type="presParOf" srcId="{9540428E-6893-437C-B4C2-A8D66F80048A}" destId="{CE678EDD-35AD-4BD6-8C90-FAABB683B578}" srcOrd="17" destOrd="0" presId="urn:microsoft.com/office/officeart/2005/8/layout/cycle8"/>
    <dgm:cxn modelId="{13FD7106-5DAF-4398-90E7-D27859F6E78B}" type="presParOf" srcId="{9540428E-6893-437C-B4C2-A8D66F80048A}" destId="{A75921C3-DC1B-4819-9039-FCC091DE1AE9}" srcOrd="18" destOrd="0" presId="urn:microsoft.com/office/officeart/2005/8/layout/cycle8"/>
    <dgm:cxn modelId="{D0038624-6951-4A34-A4FA-35D8BE55413F}" type="presParOf" srcId="{9540428E-6893-437C-B4C2-A8D66F80048A}" destId="{7C222773-7E73-4481-A305-72AEAB3F2EC7}" srcOrd="19" destOrd="0" presId="urn:microsoft.com/office/officeart/2005/8/layout/cycle8"/>
    <dgm:cxn modelId="{A19AF174-83AC-493D-AEDF-FF388CA77877}" type="presParOf" srcId="{9540428E-6893-437C-B4C2-A8D66F80048A}" destId="{3D995A35-E27A-43FA-9815-6E8D1F9FDFDC}" srcOrd="20" destOrd="0" presId="urn:microsoft.com/office/officeart/2005/8/layout/cycle8"/>
    <dgm:cxn modelId="{331B9BD5-1D34-4F26-94A8-BB2AC80B7646}" type="presParOf" srcId="{9540428E-6893-437C-B4C2-A8D66F80048A}" destId="{A1405261-D866-4EF3-A859-61AFA7780B71}" srcOrd="21" destOrd="0" presId="urn:microsoft.com/office/officeart/2005/8/layout/cycle8"/>
    <dgm:cxn modelId="{A71B4B9D-7A2F-4910-B369-D0DA2CC55566}" type="presParOf" srcId="{9540428E-6893-437C-B4C2-A8D66F80048A}" destId="{DDF49247-5385-44BC-969F-D81A484DF988}" srcOrd="22" destOrd="0" presId="urn:microsoft.com/office/officeart/2005/8/layout/cycle8"/>
    <dgm:cxn modelId="{2A1910F1-217B-4AAB-A2AC-3CE7E61EC439}" type="presParOf" srcId="{9540428E-6893-437C-B4C2-A8D66F80048A}" destId="{1623E3B4-F6A7-4E06-BAF6-5299FB309879}" srcOrd="23" destOrd="0" presId="urn:microsoft.com/office/officeart/2005/8/layout/cycle8"/>
    <dgm:cxn modelId="{1277478D-6894-480B-8515-360059C5A769}" type="presParOf" srcId="{9540428E-6893-437C-B4C2-A8D66F80048A}" destId="{058FC157-3935-4149-9721-C3521E145C47}" srcOrd="2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650B9FC3-02EB-4202-9CED-E2DC21018E5F}" type="doc">
      <dgm:prSet loTypeId="urn:microsoft.com/office/officeart/2009/layout/ReverseList" loCatId="relationship" qsTypeId="urn:microsoft.com/office/officeart/2005/8/quickstyle/simple1" qsCatId="simple" csTypeId="urn:microsoft.com/office/officeart/2005/8/colors/accent1_2" csCatId="accent1" phldr="1"/>
      <dgm:spPr/>
      <dgm:t>
        <a:bodyPr/>
        <a:lstStyle/>
        <a:p>
          <a:endParaRPr lang="en-US"/>
        </a:p>
      </dgm:t>
    </dgm:pt>
    <dgm:pt modelId="{A378BC17-3C93-438F-9CBE-20E4BAE22CBE}">
      <dgm:prSet phldrT="[Text]" custT="1"/>
      <dgm:spPr>
        <a:solidFill>
          <a:schemeClr val="accent5">
            <a:lumMod val="20000"/>
            <a:lumOff val="80000"/>
          </a:schemeClr>
        </a:solidFill>
      </dgm:spPr>
      <dgm:t>
        <a:bodyPr/>
        <a:lstStyle/>
        <a:p>
          <a:r>
            <a:rPr lang="lv-LV" sz="2400" dirty="0"/>
            <a:t>Sadarbība starp pašvaldības administrāciju un citiem partneriem (iedzīvotāji, iestādes un organizācijas, privātais sektors, u.c.</a:t>
          </a:r>
          <a:r>
            <a:rPr lang="en-US" sz="2400" dirty="0"/>
            <a:t>)</a:t>
          </a:r>
          <a:r>
            <a:rPr lang="lv-LV" sz="2400" dirty="0"/>
            <a:t>.</a:t>
          </a:r>
          <a:endParaRPr lang="en-US" sz="2400" dirty="0"/>
        </a:p>
      </dgm:t>
    </dgm:pt>
    <dgm:pt modelId="{225B7C7E-28E8-462E-9777-593BD762B2AF}" type="parTrans" cxnId="{2DAAEC9E-02F5-4E83-AD62-A76A087C61F3}">
      <dgm:prSet/>
      <dgm:spPr/>
      <dgm:t>
        <a:bodyPr/>
        <a:lstStyle/>
        <a:p>
          <a:endParaRPr lang="en-US"/>
        </a:p>
      </dgm:t>
    </dgm:pt>
    <dgm:pt modelId="{54611129-D240-4E6F-8340-2DFE7750E19A}" type="sibTrans" cxnId="{2DAAEC9E-02F5-4E83-AD62-A76A087C61F3}">
      <dgm:prSet/>
      <dgm:spPr/>
      <dgm:t>
        <a:bodyPr/>
        <a:lstStyle/>
        <a:p>
          <a:endParaRPr lang="en-US"/>
        </a:p>
      </dgm:t>
    </dgm:pt>
    <dgm:pt modelId="{9673DC71-558E-434C-B878-A9C8DE564556}">
      <dgm:prSet phldrT="[Text]" custT="1"/>
      <dgm:spPr>
        <a:solidFill>
          <a:schemeClr val="accent5">
            <a:lumMod val="20000"/>
            <a:lumOff val="80000"/>
          </a:schemeClr>
        </a:solidFill>
      </dgm:spPr>
      <dgm:t>
        <a:bodyPr/>
        <a:lstStyle/>
        <a:p>
          <a:r>
            <a:rPr lang="lv-LV" sz="2400" dirty="0"/>
            <a:t>Sadarbība starp dažādiem pašvaldības pārziņā esošiem sektoriem (veselības, transporta, sociālais, izglītības, vides, u.c.)</a:t>
          </a:r>
          <a:endParaRPr lang="en-US" sz="2400" dirty="0"/>
        </a:p>
      </dgm:t>
    </dgm:pt>
    <dgm:pt modelId="{178DB563-AB38-45D8-B3A2-4526DA762BA3}" type="parTrans" cxnId="{487DC744-C372-404B-BBE7-00DE705B815C}">
      <dgm:prSet/>
      <dgm:spPr/>
      <dgm:t>
        <a:bodyPr/>
        <a:lstStyle/>
        <a:p>
          <a:endParaRPr lang="en-US"/>
        </a:p>
      </dgm:t>
    </dgm:pt>
    <dgm:pt modelId="{875CA822-27F6-4199-9B31-4F1A8567CE1C}" type="sibTrans" cxnId="{487DC744-C372-404B-BBE7-00DE705B815C}">
      <dgm:prSet/>
      <dgm:spPr/>
      <dgm:t>
        <a:bodyPr/>
        <a:lstStyle/>
        <a:p>
          <a:endParaRPr lang="en-US"/>
        </a:p>
      </dgm:t>
    </dgm:pt>
    <dgm:pt modelId="{798E5003-A705-4FAB-8A48-C05C6E401C69}" type="pres">
      <dgm:prSet presAssocID="{650B9FC3-02EB-4202-9CED-E2DC21018E5F}" presName="Name0" presStyleCnt="0">
        <dgm:presLayoutVars>
          <dgm:chMax val="2"/>
          <dgm:chPref val="2"/>
          <dgm:animLvl val="lvl"/>
        </dgm:presLayoutVars>
      </dgm:prSet>
      <dgm:spPr/>
    </dgm:pt>
    <dgm:pt modelId="{CAC21372-0483-43F1-A9E2-0FBBB4C6179A}" type="pres">
      <dgm:prSet presAssocID="{650B9FC3-02EB-4202-9CED-E2DC21018E5F}" presName="LeftText" presStyleLbl="revTx" presStyleIdx="0" presStyleCnt="0">
        <dgm:presLayoutVars>
          <dgm:bulletEnabled val="1"/>
        </dgm:presLayoutVars>
      </dgm:prSet>
      <dgm:spPr/>
    </dgm:pt>
    <dgm:pt modelId="{8011274A-0227-429F-8382-2B31A4BE56A4}" type="pres">
      <dgm:prSet presAssocID="{650B9FC3-02EB-4202-9CED-E2DC21018E5F}" presName="LeftNode" presStyleLbl="bgImgPlace1" presStyleIdx="0" presStyleCnt="2" custScaleX="284399" custScaleY="56530" custLinFactX="-17336" custLinFactNeighborX="-100000" custLinFactNeighborY="-2420">
        <dgm:presLayoutVars>
          <dgm:chMax val="2"/>
          <dgm:chPref val="2"/>
        </dgm:presLayoutVars>
      </dgm:prSet>
      <dgm:spPr/>
    </dgm:pt>
    <dgm:pt modelId="{DE18010D-ECD7-44E6-82B2-B23F939D030C}" type="pres">
      <dgm:prSet presAssocID="{650B9FC3-02EB-4202-9CED-E2DC21018E5F}" presName="RightText" presStyleLbl="revTx" presStyleIdx="0" presStyleCnt="0">
        <dgm:presLayoutVars>
          <dgm:bulletEnabled val="1"/>
        </dgm:presLayoutVars>
      </dgm:prSet>
      <dgm:spPr/>
    </dgm:pt>
    <dgm:pt modelId="{39100762-67C9-492C-B9E1-C972E14C21B4}" type="pres">
      <dgm:prSet presAssocID="{650B9FC3-02EB-4202-9CED-E2DC21018E5F}" presName="RightNode" presStyleLbl="bgImgPlace1" presStyleIdx="1" presStyleCnt="2" custScaleX="269725" custScaleY="59044" custLinFactNeighborX="83142" custLinFactNeighborY="-3048">
        <dgm:presLayoutVars>
          <dgm:chMax val="0"/>
          <dgm:chPref val="0"/>
        </dgm:presLayoutVars>
      </dgm:prSet>
      <dgm:spPr/>
    </dgm:pt>
    <dgm:pt modelId="{7C11F778-CA4D-4927-9CC2-2F5CA7E659C5}" type="pres">
      <dgm:prSet presAssocID="{650B9FC3-02EB-4202-9CED-E2DC21018E5F}" presName="TopArrow" presStyleLbl="node1" presStyleIdx="0" presStyleCnt="2" custLinFactNeighborX="-12550"/>
      <dgm:spPr>
        <a:solidFill>
          <a:srgbClr val="ED7613"/>
        </a:solidFill>
      </dgm:spPr>
    </dgm:pt>
    <dgm:pt modelId="{B8B99877-0E32-4172-8B9E-1974A4196B2C}" type="pres">
      <dgm:prSet presAssocID="{650B9FC3-02EB-4202-9CED-E2DC21018E5F}" presName="BottomArrow" presStyleLbl="node1" presStyleIdx="1" presStyleCnt="2" custLinFactNeighborX="-6758" custLinFactNeighborY="0"/>
      <dgm:spPr>
        <a:solidFill>
          <a:srgbClr val="ED6B06"/>
        </a:solidFill>
      </dgm:spPr>
    </dgm:pt>
  </dgm:ptLst>
  <dgm:cxnLst>
    <dgm:cxn modelId="{2D40FE14-663E-4E96-85EE-3F4012E29E8C}" type="presOf" srcId="{9673DC71-558E-434C-B878-A9C8DE564556}" destId="{DE18010D-ECD7-44E6-82B2-B23F939D030C}" srcOrd="0" destOrd="0" presId="urn:microsoft.com/office/officeart/2009/layout/ReverseList"/>
    <dgm:cxn modelId="{BC9BB222-C5E4-4F20-8CCD-02ACA70FF13B}" type="presOf" srcId="{A378BC17-3C93-438F-9CBE-20E4BAE22CBE}" destId="{CAC21372-0483-43F1-A9E2-0FBBB4C6179A}" srcOrd="0" destOrd="0" presId="urn:microsoft.com/office/officeart/2009/layout/ReverseList"/>
    <dgm:cxn modelId="{487DC744-C372-404B-BBE7-00DE705B815C}" srcId="{650B9FC3-02EB-4202-9CED-E2DC21018E5F}" destId="{9673DC71-558E-434C-B878-A9C8DE564556}" srcOrd="1" destOrd="0" parTransId="{178DB563-AB38-45D8-B3A2-4526DA762BA3}" sibTransId="{875CA822-27F6-4199-9B31-4F1A8567CE1C}"/>
    <dgm:cxn modelId="{3C22CB79-488A-4A10-AC2E-6A6F63CE2551}" type="presOf" srcId="{A378BC17-3C93-438F-9CBE-20E4BAE22CBE}" destId="{8011274A-0227-429F-8382-2B31A4BE56A4}" srcOrd="1" destOrd="0" presId="urn:microsoft.com/office/officeart/2009/layout/ReverseList"/>
    <dgm:cxn modelId="{2DAAEC9E-02F5-4E83-AD62-A76A087C61F3}" srcId="{650B9FC3-02EB-4202-9CED-E2DC21018E5F}" destId="{A378BC17-3C93-438F-9CBE-20E4BAE22CBE}" srcOrd="0" destOrd="0" parTransId="{225B7C7E-28E8-462E-9777-593BD762B2AF}" sibTransId="{54611129-D240-4E6F-8340-2DFE7750E19A}"/>
    <dgm:cxn modelId="{9E49A59F-D65A-4665-B1D1-792F66FAA4F2}" type="presOf" srcId="{9673DC71-558E-434C-B878-A9C8DE564556}" destId="{39100762-67C9-492C-B9E1-C972E14C21B4}" srcOrd="1" destOrd="0" presId="urn:microsoft.com/office/officeart/2009/layout/ReverseList"/>
    <dgm:cxn modelId="{347221C0-BD3A-411E-8D3D-1184373CFF9D}" type="presOf" srcId="{650B9FC3-02EB-4202-9CED-E2DC21018E5F}" destId="{798E5003-A705-4FAB-8A48-C05C6E401C69}" srcOrd="0" destOrd="0" presId="urn:microsoft.com/office/officeart/2009/layout/ReverseList"/>
    <dgm:cxn modelId="{BCA5247D-ACA4-46C1-8A44-8C02897D1CC6}" type="presParOf" srcId="{798E5003-A705-4FAB-8A48-C05C6E401C69}" destId="{CAC21372-0483-43F1-A9E2-0FBBB4C6179A}" srcOrd="0" destOrd="0" presId="urn:microsoft.com/office/officeart/2009/layout/ReverseList"/>
    <dgm:cxn modelId="{AAAF15B4-9D58-41CE-A706-D626D5DF1884}" type="presParOf" srcId="{798E5003-A705-4FAB-8A48-C05C6E401C69}" destId="{8011274A-0227-429F-8382-2B31A4BE56A4}" srcOrd="1" destOrd="0" presId="urn:microsoft.com/office/officeart/2009/layout/ReverseList"/>
    <dgm:cxn modelId="{E3223EA4-A695-4E8F-B08D-06CB037E8276}" type="presParOf" srcId="{798E5003-A705-4FAB-8A48-C05C6E401C69}" destId="{DE18010D-ECD7-44E6-82B2-B23F939D030C}" srcOrd="2" destOrd="0" presId="urn:microsoft.com/office/officeart/2009/layout/ReverseList"/>
    <dgm:cxn modelId="{EFCA0891-177D-4C8A-B1E0-48E79300255C}" type="presParOf" srcId="{798E5003-A705-4FAB-8A48-C05C6E401C69}" destId="{39100762-67C9-492C-B9E1-C972E14C21B4}" srcOrd="3" destOrd="0" presId="urn:microsoft.com/office/officeart/2009/layout/ReverseList"/>
    <dgm:cxn modelId="{4435121F-3BFA-4D87-A022-3E73CADA99FE}" type="presParOf" srcId="{798E5003-A705-4FAB-8A48-C05C6E401C69}" destId="{7C11F778-CA4D-4927-9CC2-2F5CA7E659C5}" srcOrd="4" destOrd="0" presId="urn:microsoft.com/office/officeart/2009/layout/ReverseList"/>
    <dgm:cxn modelId="{39BE108C-8EEF-4B07-9541-674B27D53964}" type="presParOf" srcId="{798E5003-A705-4FAB-8A48-C05C6E401C69}" destId="{B8B99877-0E32-4172-8B9E-1974A4196B2C}" srcOrd="5" destOrd="0" presId="urn:microsoft.com/office/officeart/2009/layout/ReverseList"/>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5DB00C-51FB-4FF9-ABA1-630607EEF00C}"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A73FE1C4-448F-4C78-A926-C92C010EB623}">
      <dgm:prSet phldrT="[Text]" custT="1"/>
      <dgm:spPr>
        <a:solidFill>
          <a:schemeClr val="accent5">
            <a:lumMod val="20000"/>
            <a:lumOff val="80000"/>
          </a:schemeClr>
        </a:solidFill>
      </dgm:spPr>
      <dgm:t>
        <a:bodyPr/>
        <a:lstStyle/>
        <a:p>
          <a:r>
            <a:rPr lang="lv-LV" sz="2000" noProof="0" dirty="0">
              <a:solidFill>
                <a:schemeClr val="tx1"/>
              </a:solidFill>
            </a:rPr>
            <a:t>Pašvaldības pārstāvji</a:t>
          </a:r>
          <a:r>
            <a:rPr lang="en-GB" sz="2000" noProof="0" dirty="0">
              <a:solidFill>
                <a:schemeClr val="tx1"/>
              </a:solidFill>
            </a:rPr>
            <a:t> </a:t>
          </a:r>
        </a:p>
      </dgm:t>
    </dgm:pt>
    <dgm:pt modelId="{5977F240-1565-4439-9143-A8714704EA2C}" type="parTrans" cxnId="{D56A58F9-085E-40B6-9D93-96E4D9185DC0}">
      <dgm:prSet/>
      <dgm:spPr/>
      <dgm:t>
        <a:bodyPr/>
        <a:lstStyle/>
        <a:p>
          <a:endParaRPr lang="en-US" sz="2000"/>
        </a:p>
      </dgm:t>
    </dgm:pt>
    <dgm:pt modelId="{E5D4C728-72F4-41A3-A7C7-EE28C04974C7}" type="sibTrans" cxnId="{D56A58F9-085E-40B6-9D93-96E4D9185DC0}">
      <dgm:prSet/>
      <dgm:spPr/>
      <dgm:t>
        <a:bodyPr/>
        <a:lstStyle/>
        <a:p>
          <a:endParaRPr lang="en-US" sz="2000"/>
        </a:p>
      </dgm:t>
    </dgm:pt>
    <dgm:pt modelId="{6F406D21-D452-4159-8865-C495970050E3}">
      <dgm:prSet phldrT="[Text]" custT="1"/>
      <dgm:spPr>
        <a:solidFill>
          <a:schemeClr val="accent5">
            <a:lumMod val="20000"/>
            <a:lumOff val="80000"/>
          </a:schemeClr>
        </a:solidFill>
      </dgm:spPr>
      <dgm:t>
        <a:bodyPr/>
        <a:lstStyle/>
        <a:p>
          <a:r>
            <a:rPr lang="lv-LV" sz="2000" noProof="0" dirty="0">
              <a:solidFill>
                <a:schemeClr val="tx1"/>
              </a:solidFill>
            </a:rPr>
            <a:t>Veselības politikas veidotāji pašvaldībā</a:t>
          </a:r>
          <a:endParaRPr lang="en-GB" sz="2000" noProof="0" dirty="0">
            <a:solidFill>
              <a:schemeClr val="tx1"/>
            </a:solidFill>
          </a:endParaRPr>
        </a:p>
      </dgm:t>
    </dgm:pt>
    <dgm:pt modelId="{F9AE2BD3-115C-4864-BA1F-DB8F2E9D71C7}" type="parTrans" cxnId="{6B8D39A9-2510-4E83-8EE3-A5E0681E2C15}">
      <dgm:prSet/>
      <dgm:spPr/>
      <dgm:t>
        <a:bodyPr/>
        <a:lstStyle/>
        <a:p>
          <a:endParaRPr lang="en-GB" sz="2000" noProof="0" dirty="0"/>
        </a:p>
      </dgm:t>
    </dgm:pt>
    <dgm:pt modelId="{442834D1-41AB-4DEC-83A5-A8B919BE4826}" type="sibTrans" cxnId="{6B8D39A9-2510-4E83-8EE3-A5E0681E2C15}">
      <dgm:prSet/>
      <dgm:spPr/>
      <dgm:t>
        <a:bodyPr/>
        <a:lstStyle/>
        <a:p>
          <a:endParaRPr lang="en-US" sz="2000"/>
        </a:p>
      </dgm:t>
    </dgm:pt>
    <dgm:pt modelId="{7797E16E-C461-4610-A1FD-243E14472FA2}">
      <dgm:prSet phldrT="[Text]" custT="1"/>
      <dgm:spPr>
        <a:solidFill>
          <a:schemeClr val="accent5">
            <a:lumMod val="20000"/>
            <a:lumOff val="80000"/>
          </a:schemeClr>
        </a:solidFill>
      </dgm:spPr>
      <dgm:t>
        <a:bodyPr/>
        <a:lstStyle/>
        <a:p>
          <a:r>
            <a:rPr lang="lv-LV" sz="2000" noProof="0" dirty="0">
              <a:solidFill>
                <a:schemeClr val="tx1"/>
              </a:solidFill>
            </a:rPr>
            <a:t>Pašvaldības sadarbības partneri:</a:t>
          </a:r>
          <a:endParaRPr lang="en-GB" sz="2000" noProof="0" dirty="0">
            <a:solidFill>
              <a:schemeClr val="tx1"/>
            </a:solidFill>
          </a:endParaRPr>
        </a:p>
      </dgm:t>
    </dgm:pt>
    <dgm:pt modelId="{51AE09F9-AA95-49BA-BA0C-20193F5D1FF9}" type="parTrans" cxnId="{87C0C452-DE63-4043-A6C9-1582CA197D3D}">
      <dgm:prSet/>
      <dgm:spPr/>
      <dgm:t>
        <a:bodyPr/>
        <a:lstStyle/>
        <a:p>
          <a:endParaRPr lang="en-US" sz="2000"/>
        </a:p>
      </dgm:t>
    </dgm:pt>
    <dgm:pt modelId="{D5316F03-2409-40EB-B63E-D545E9037BBD}" type="sibTrans" cxnId="{87C0C452-DE63-4043-A6C9-1582CA197D3D}">
      <dgm:prSet/>
      <dgm:spPr/>
      <dgm:t>
        <a:bodyPr/>
        <a:lstStyle/>
        <a:p>
          <a:endParaRPr lang="en-US" sz="2000"/>
        </a:p>
      </dgm:t>
    </dgm:pt>
    <dgm:pt modelId="{881EF166-1FF9-47BA-9BA0-1832B570996B}">
      <dgm:prSet phldrT="[Text]" custT="1"/>
      <dgm:spPr>
        <a:solidFill>
          <a:schemeClr val="accent5">
            <a:lumMod val="20000"/>
            <a:lumOff val="80000"/>
          </a:schemeClr>
        </a:solidFill>
      </dgm:spPr>
      <dgm:t>
        <a:bodyPr/>
        <a:lstStyle/>
        <a:p>
          <a:r>
            <a:rPr lang="lv-LV" sz="2000" b="0" i="0" dirty="0">
              <a:solidFill>
                <a:schemeClr val="tx1"/>
              </a:solidFill>
            </a:rPr>
            <a:t>Veselības programmu ieviesēji </a:t>
          </a:r>
          <a:endParaRPr lang="en-GB" sz="2000" noProof="0" dirty="0">
            <a:solidFill>
              <a:schemeClr val="tx1"/>
            </a:solidFill>
          </a:endParaRPr>
        </a:p>
      </dgm:t>
    </dgm:pt>
    <dgm:pt modelId="{85D3AC2E-74B3-4B59-8F93-F19AB2C8A4B4}" type="parTrans" cxnId="{DCE5C088-7F6F-4EEA-813D-412593B952F2}">
      <dgm:prSet/>
      <dgm:spPr/>
      <dgm:t>
        <a:bodyPr/>
        <a:lstStyle/>
        <a:p>
          <a:endParaRPr lang="en-GB" sz="2000" noProof="0" dirty="0"/>
        </a:p>
      </dgm:t>
    </dgm:pt>
    <dgm:pt modelId="{D4ABEE4F-0A15-47F6-9910-76DAF6AF58FA}" type="sibTrans" cxnId="{DCE5C088-7F6F-4EEA-813D-412593B952F2}">
      <dgm:prSet/>
      <dgm:spPr/>
      <dgm:t>
        <a:bodyPr/>
        <a:lstStyle/>
        <a:p>
          <a:endParaRPr lang="en-US" sz="2000"/>
        </a:p>
      </dgm:t>
    </dgm:pt>
    <dgm:pt modelId="{A62F6B77-698B-465D-955A-E3ADA735CF8E}">
      <dgm:prSet phldrT="[Text]" custT="1"/>
      <dgm:spPr>
        <a:solidFill>
          <a:schemeClr val="accent5">
            <a:lumMod val="20000"/>
            <a:lumOff val="80000"/>
          </a:schemeClr>
        </a:solidFill>
      </dgm:spPr>
      <dgm:t>
        <a:bodyPr/>
        <a:lstStyle/>
        <a:p>
          <a:r>
            <a:rPr lang="lv-LV" sz="2000" noProof="0" dirty="0">
              <a:solidFill>
                <a:schemeClr val="tx1"/>
              </a:solidFill>
            </a:rPr>
            <a:t>Citu departamentu vadītāji</a:t>
          </a:r>
          <a:endParaRPr lang="en-GB" sz="2000" noProof="0" dirty="0">
            <a:solidFill>
              <a:schemeClr val="tx1"/>
            </a:solidFill>
          </a:endParaRPr>
        </a:p>
      </dgm:t>
    </dgm:pt>
    <dgm:pt modelId="{DBF14A03-5BA7-4B9F-B342-37778150765A}" type="parTrans" cxnId="{C01EB558-345B-46EF-8E59-4F8065999947}">
      <dgm:prSet/>
      <dgm:spPr/>
      <dgm:t>
        <a:bodyPr/>
        <a:lstStyle/>
        <a:p>
          <a:endParaRPr lang="en-GB" sz="2000" noProof="0" dirty="0"/>
        </a:p>
      </dgm:t>
    </dgm:pt>
    <dgm:pt modelId="{B65834D1-3DCC-4FDA-8264-A8A3867D3D81}" type="sibTrans" cxnId="{C01EB558-345B-46EF-8E59-4F8065999947}">
      <dgm:prSet/>
      <dgm:spPr/>
      <dgm:t>
        <a:bodyPr/>
        <a:lstStyle/>
        <a:p>
          <a:endParaRPr lang="en-US" sz="2000"/>
        </a:p>
      </dgm:t>
    </dgm:pt>
    <dgm:pt modelId="{8D1D298F-4AC8-4702-A07A-380C9364F44E}">
      <dgm:prSet phldrT="[Text]" custT="1"/>
      <dgm:spPr>
        <a:solidFill>
          <a:schemeClr val="accent5">
            <a:lumMod val="20000"/>
            <a:lumOff val="80000"/>
          </a:schemeClr>
        </a:solidFill>
      </dgm:spPr>
      <dgm:t>
        <a:bodyPr/>
        <a:lstStyle/>
        <a:p>
          <a:r>
            <a:rPr lang="lv-LV" sz="2000" noProof="0" dirty="0">
              <a:solidFill>
                <a:schemeClr val="tx1"/>
              </a:solidFill>
            </a:rPr>
            <a:t>Sabiedrība</a:t>
          </a:r>
          <a:endParaRPr lang="en-GB" sz="2000" noProof="0" dirty="0">
            <a:solidFill>
              <a:schemeClr val="tx1"/>
            </a:solidFill>
          </a:endParaRPr>
        </a:p>
      </dgm:t>
    </dgm:pt>
    <dgm:pt modelId="{6661C766-C42D-42B5-90BC-644A5A08D981}" type="parTrans" cxnId="{EBA7D04F-BB58-436C-BB9B-9CA8DCCE2C3D}">
      <dgm:prSet/>
      <dgm:spPr/>
      <dgm:t>
        <a:bodyPr/>
        <a:lstStyle/>
        <a:p>
          <a:endParaRPr lang="en-GB" sz="2000" noProof="0" dirty="0"/>
        </a:p>
      </dgm:t>
    </dgm:pt>
    <dgm:pt modelId="{98112918-853A-46A5-98E5-C4FE4A66D415}" type="sibTrans" cxnId="{EBA7D04F-BB58-436C-BB9B-9CA8DCCE2C3D}">
      <dgm:prSet/>
      <dgm:spPr/>
      <dgm:t>
        <a:bodyPr/>
        <a:lstStyle/>
        <a:p>
          <a:endParaRPr lang="en-US" sz="2000"/>
        </a:p>
      </dgm:t>
    </dgm:pt>
    <dgm:pt modelId="{F492798D-8608-41B5-8E42-92536E02236A}">
      <dgm:prSet phldrT="[Text]" custT="1"/>
      <dgm:spPr>
        <a:solidFill>
          <a:schemeClr val="accent5">
            <a:lumMod val="20000"/>
            <a:lumOff val="80000"/>
          </a:schemeClr>
        </a:solidFill>
      </dgm:spPr>
      <dgm:t>
        <a:bodyPr/>
        <a:lstStyle/>
        <a:p>
          <a:r>
            <a:rPr lang="lv-LV" sz="2000" noProof="0" dirty="0">
              <a:solidFill>
                <a:schemeClr val="tx1"/>
              </a:solidFill>
            </a:rPr>
            <a:t>Iestādes un organizācijas</a:t>
          </a:r>
          <a:endParaRPr lang="en-GB" sz="2000" noProof="0" dirty="0">
            <a:solidFill>
              <a:schemeClr val="tx1"/>
            </a:solidFill>
          </a:endParaRPr>
        </a:p>
      </dgm:t>
    </dgm:pt>
    <dgm:pt modelId="{CF97E7BA-8201-457C-9E39-9527F38F4922}" type="parTrans" cxnId="{E08C4AAA-C625-4C56-AF1A-8874B98116D5}">
      <dgm:prSet/>
      <dgm:spPr/>
      <dgm:t>
        <a:bodyPr/>
        <a:lstStyle/>
        <a:p>
          <a:endParaRPr lang="en-GB" sz="2000" noProof="0" dirty="0"/>
        </a:p>
      </dgm:t>
    </dgm:pt>
    <dgm:pt modelId="{87E8CE51-1023-4A1C-9D96-933BADF79757}" type="sibTrans" cxnId="{E08C4AAA-C625-4C56-AF1A-8874B98116D5}">
      <dgm:prSet/>
      <dgm:spPr/>
      <dgm:t>
        <a:bodyPr/>
        <a:lstStyle/>
        <a:p>
          <a:endParaRPr lang="en-US" sz="2000"/>
        </a:p>
      </dgm:t>
    </dgm:pt>
    <dgm:pt modelId="{EA73C846-2A91-40F4-BCA1-A5DC9AF6D71C}">
      <dgm:prSet phldrT="[Text]" custT="1"/>
      <dgm:spPr>
        <a:solidFill>
          <a:schemeClr val="accent5">
            <a:lumMod val="20000"/>
            <a:lumOff val="80000"/>
          </a:schemeClr>
        </a:solidFill>
      </dgm:spPr>
      <dgm:t>
        <a:bodyPr/>
        <a:lstStyle/>
        <a:p>
          <a:r>
            <a:rPr lang="lv-LV" sz="2000" noProof="0" dirty="0">
              <a:solidFill>
                <a:schemeClr val="tx1"/>
              </a:solidFill>
            </a:rPr>
            <a:t>Privātais sektors</a:t>
          </a:r>
          <a:endParaRPr lang="en-GB" sz="2000" noProof="0" dirty="0">
            <a:solidFill>
              <a:schemeClr val="tx1"/>
            </a:solidFill>
          </a:endParaRPr>
        </a:p>
      </dgm:t>
    </dgm:pt>
    <dgm:pt modelId="{3D56A758-5EFE-4F7C-B0DE-4C82C26E8881}" type="parTrans" cxnId="{11C7C7C8-A28B-48F5-A4FF-5C92D38C7042}">
      <dgm:prSet/>
      <dgm:spPr/>
      <dgm:t>
        <a:bodyPr/>
        <a:lstStyle/>
        <a:p>
          <a:endParaRPr lang="en-GB" sz="2000" noProof="0" dirty="0"/>
        </a:p>
      </dgm:t>
    </dgm:pt>
    <dgm:pt modelId="{73017033-1DC2-4BA2-AB6A-E1C58D816C95}" type="sibTrans" cxnId="{11C7C7C8-A28B-48F5-A4FF-5C92D38C7042}">
      <dgm:prSet/>
      <dgm:spPr/>
      <dgm:t>
        <a:bodyPr/>
        <a:lstStyle/>
        <a:p>
          <a:endParaRPr lang="en-US" sz="2000"/>
        </a:p>
      </dgm:t>
    </dgm:pt>
    <dgm:pt modelId="{3FECA582-EB23-4B7B-BECC-384A09C3E636}">
      <dgm:prSet phldrT="[Text]" custT="1"/>
      <dgm:spPr>
        <a:solidFill>
          <a:schemeClr val="accent5">
            <a:lumMod val="20000"/>
            <a:lumOff val="80000"/>
          </a:schemeClr>
        </a:solidFill>
      </dgm:spPr>
      <dgm:t>
        <a:bodyPr/>
        <a:lstStyle/>
        <a:p>
          <a:r>
            <a:rPr lang="lv-LV" sz="2000" noProof="0" dirty="0">
              <a:solidFill>
                <a:schemeClr val="tx1"/>
              </a:solidFill>
            </a:rPr>
            <a:t>u.c.</a:t>
          </a:r>
          <a:r>
            <a:rPr lang="en-GB" sz="2000" noProof="0" dirty="0">
              <a:solidFill>
                <a:schemeClr val="tx1"/>
              </a:solidFill>
            </a:rPr>
            <a:t> </a:t>
          </a:r>
        </a:p>
      </dgm:t>
    </dgm:pt>
    <dgm:pt modelId="{663BAE93-A155-494C-8105-00B250BB2AF1}" type="parTrans" cxnId="{2F91947E-D880-4582-805A-265C64749F16}">
      <dgm:prSet/>
      <dgm:spPr/>
      <dgm:t>
        <a:bodyPr/>
        <a:lstStyle/>
        <a:p>
          <a:endParaRPr lang="en-GB" sz="2000" noProof="0" dirty="0"/>
        </a:p>
      </dgm:t>
    </dgm:pt>
    <dgm:pt modelId="{BDE50CA8-B6B8-4F1A-ADFA-D8FB21A90C0E}" type="sibTrans" cxnId="{2F91947E-D880-4582-805A-265C64749F16}">
      <dgm:prSet/>
      <dgm:spPr/>
      <dgm:t>
        <a:bodyPr/>
        <a:lstStyle/>
        <a:p>
          <a:endParaRPr lang="en-US" sz="2000"/>
        </a:p>
      </dgm:t>
    </dgm:pt>
    <dgm:pt modelId="{BE5A1B05-FED7-4B31-9FF2-03D33842A52C}" type="pres">
      <dgm:prSet presAssocID="{775DB00C-51FB-4FF9-ABA1-630607EEF00C}" presName="hierChild1" presStyleCnt="0">
        <dgm:presLayoutVars>
          <dgm:orgChart val="1"/>
          <dgm:chPref val="1"/>
          <dgm:dir/>
          <dgm:animOne val="branch"/>
          <dgm:animLvl val="lvl"/>
          <dgm:resizeHandles/>
        </dgm:presLayoutVars>
      </dgm:prSet>
      <dgm:spPr/>
    </dgm:pt>
    <dgm:pt modelId="{80C1C8FE-00F3-4682-800B-6CF3BD51DF69}" type="pres">
      <dgm:prSet presAssocID="{A73FE1C4-448F-4C78-A926-C92C010EB623}" presName="hierRoot1" presStyleCnt="0">
        <dgm:presLayoutVars>
          <dgm:hierBranch val="init"/>
        </dgm:presLayoutVars>
      </dgm:prSet>
      <dgm:spPr/>
    </dgm:pt>
    <dgm:pt modelId="{BA243B20-A20A-44E8-AD7B-10BFA3CE3DB3}" type="pres">
      <dgm:prSet presAssocID="{A73FE1C4-448F-4C78-A926-C92C010EB623}" presName="rootComposite1" presStyleCnt="0"/>
      <dgm:spPr/>
    </dgm:pt>
    <dgm:pt modelId="{625E839B-1E65-46D9-87BC-1EEE6FEC957F}" type="pres">
      <dgm:prSet presAssocID="{A73FE1C4-448F-4C78-A926-C92C010EB623}" presName="rootText1" presStyleLbl="node0" presStyleIdx="0" presStyleCnt="2" custScaleY="202455">
        <dgm:presLayoutVars>
          <dgm:chPref val="3"/>
        </dgm:presLayoutVars>
      </dgm:prSet>
      <dgm:spPr/>
    </dgm:pt>
    <dgm:pt modelId="{14281BC1-47AA-4FF4-AF3B-089716922738}" type="pres">
      <dgm:prSet presAssocID="{A73FE1C4-448F-4C78-A926-C92C010EB623}" presName="rootConnector1" presStyleLbl="node1" presStyleIdx="0" presStyleCnt="0"/>
      <dgm:spPr/>
    </dgm:pt>
    <dgm:pt modelId="{FF3C7583-E1BB-4BBD-AC7A-0B1701B741D5}" type="pres">
      <dgm:prSet presAssocID="{A73FE1C4-448F-4C78-A926-C92C010EB623}" presName="hierChild2" presStyleCnt="0"/>
      <dgm:spPr/>
    </dgm:pt>
    <dgm:pt modelId="{3DAC3F53-0787-42F2-AF20-C2BCCA55AD7B}" type="pres">
      <dgm:prSet presAssocID="{F9AE2BD3-115C-4864-BA1F-DB8F2E9D71C7}" presName="Name37" presStyleLbl="parChTrans1D2" presStyleIdx="0" presStyleCnt="7"/>
      <dgm:spPr/>
    </dgm:pt>
    <dgm:pt modelId="{372FEA1B-A8A5-4585-8147-B640C75242D2}" type="pres">
      <dgm:prSet presAssocID="{6F406D21-D452-4159-8865-C495970050E3}" presName="hierRoot2" presStyleCnt="0">
        <dgm:presLayoutVars>
          <dgm:hierBranch val="init"/>
        </dgm:presLayoutVars>
      </dgm:prSet>
      <dgm:spPr/>
    </dgm:pt>
    <dgm:pt modelId="{CD6C1CAF-2B28-4135-A1C7-313A4C86E467}" type="pres">
      <dgm:prSet presAssocID="{6F406D21-D452-4159-8865-C495970050E3}" presName="rootComposite" presStyleCnt="0"/>
      <dgm:spPr/>
    </dgm:pt>
    <dgm:pt modelId="{4FB3554A-3E4D-4A6B-9D13-D20479DFC2D3}" type="pres">
      <dgm:prSet presAssocID="{6F406D21-D452-4159-8865-C495970050E3}" presName="rootText" presStyleLbl="node2" presStyleIdx="0" presStyleCnt="7" custScaleX="141561" custScaleY="237731">
        <dgm:presLayoutVars>
          <dgm:chPref val="3"/>
        </dgm:presLayoutVars>
      </dgm:prSet>
      <dgm:spPr/>
    </dgm:pt>
    <dgm:pt modelId="{74722FBC-6137-4302-8CB6-DFBEF65C2570}" type="pres">
      <dgm:prSet presAssocID="{6F406D21-D452-4159-8865-C495970050E3}" presName="rootConnector" presStyleLbl="node2" presStyleIdx="0" presStyleCnt="7"/>
      <dgm:spPr/>
    </dgm:pt>
    <dgm:pt modelId="{0D211F8A-7365-445D-85C5-8864D60B017D}" type="pres">
      <dgm:prSet presAssocID="{6F406D21-D452-4159-8865-C495970050E3}" presName="hierChild4" presStyleCnt="0"/>
      <dgm:spPr/>
    </dgm:pt>
    <dgm:pt modelId="{6F349929-80BE-4233-AB67-3A2653252C4F}" type="pres">
      <dgm:prSet presAssocID="{6F406D21-D452-4159-8865-C495970050E3}" presName="hierChild5" presStyleCnt="0"/>
      <dgm:spPr/>
    </dgm:pt>
    <dgm:pt modelId="{575A2E47-490B-4F40-993A-74C6B4E0A2FF}" type="pres">
      <dgm:prSet presAssocID="{85D3AC2E-74B3-4B59-8F93-F19AB2C8A4B4}" presName="Name37" presStyleLbl="parChTrans1D2" presStyleIdx="1" presStyleCnt="7"/>
      <dgm:spPr/>
    </dgm:pt>
    <dgm:pt modelId="{F8B0D43B-3CAC-424B-831C-ECB9029E8CA3}" type="pres">
      <dgm:prSet presAssocID="{881EF166-1FF9-47BA-9BA0-1832B570996B}" presName="hierRoot2" presStyleCnt="0">
        <dgm:presLayoutVars>
          <dgm:hierBranch val="init"/>
        </dgm:presLayoutVars>
      </dgm:prSet>
      <dgm:spPr/>
    </dgm:pt>
    <dgm:pt modelId="{DCD8AA5E-8D30-4EC0-9602-9B89A51877AE}" type="pres">
      <dgm:prSet presAssocID="{881EF166-1FF9-47BA-9BA0-1832B570996B}" presName="rootComposite" presStyleCnt="0"/>
      <dgm:spPr/>
    </dgm:pt>
    <dgm:pt modelId="{9B85F797-F4F4-4379-8103-F129A1F5E3EC}" type="pres">
      <dgm:prSet presAssocID="{881EF166-1FF9-47BA-9BA0-1832B570996B}" presName="rootText" presStyleLbl="node2" presStyleIdx="1" presStyleCnt="7" custScaleX="123664" custScaleY="236799">
        <dgm:presLayoutVars>
          <dgm:chPref val="3"/>
        </dgm:presLayoutVars>
      </dgm:prSet>
      <dgm:spPr/>
    </dgm:pt>
    <dgm:pt modelId="{91B81547-3FE0-43BD-8C55-BDB4CE083623}" type="pres">
      <dgm:prSet presAssocID="{881EF166-1FF9-47BA-9BA0-1832B570996B}" presName="rootConnector" presStyleLbl="node2" presStyleIdx="1" presStyleCnt="7"/>
      <dgm:spPr/>
    </dgm:pt>
    <dgm:pt modelId="{25CF7370-7C1C-4D2D-9A54-29C7C0F7A4AF}" type="pres">
      <dgm:prSet presAssocID="{881EF166-1FF9-47BA-9BA0-1832B570996B}" presName="hierChild4" presStyleCnt="0"/>
      <dgm:spPr/>
    </dgm:pt>
    <dgm:pt modelId="{F25A6217-D48C-46CC-8970-50E54EA62EB2}" type="pres">
      <dgm:prSet presAssocID="{881EF166-1FF9-47BA-9BA0-1832B570996B}" presName="hierChild5" presStyleCnt="0"/>
      <dgm:spPr/>
    </dgm:pt>
    <dgm:pt modelId="{6D33C234-54CF-4AF7-AFEF-A385277E1841}" type="pres">
      <dgm:prSet presAssocID="{DBF14A03-5BA7-4B9F-B342-37778150765A}" presName="Name37" presStyleLbl="parChTrans1D2" presStyleIdx="2" presStyleCnt="7"/>
      <dgm:spPr/>
    </dgm:pt>
    <dgm:pt modelId="{655F4230-F6B3-41E8-8C62-7D7D1B1B7DBE}" type="pres">
      <dgm:prSet presAssocID="{A62F6B77-698B-465D-955A-E3ADA735CF8E}" presName="hierRoot2" presStyleCnt="0">
        <dgm:presLayoutVars>
          <dgm:hierBranch val="init"/>
        </dgm:presLayoutVars>
      </dgm:prSet>
      <dgm:spPr/>
    </dgm:pt>
    <dgm:pt modelId="{A02B0C12-02BD-4EB9-A2FA-6830E0C6FEBA}" type="pres">
      <dgm:prSet presAssocID="{A62F6B77-698B-465D-955A-E3ADA735CF8E}" presName="rootComposite" presStyleCnt="0"/>
      <dgm:spPr/>
    </dgm:pt>
    <dgm:pt modelId="{F92675BA-7303-4EB9-84EC-3611CDB24152}" type="pres">
      <dgm:prSet presAssocID="{A62F6B77-698B-465D-955A-E3ADA735CF8E}" presName="rootText" presStyleLbl="node2" presStyleIdx="2" presStyleCnt="7" custScaleX="117039" custScaleY="211223">
        <dgm:presLayoutVars>
          <dgm:chPref val="3"/>
        </dgm:presLayoutVars>
      </dgm:prSet>
      <dgm:spPr/>
    </dgm:pt>
    <dgm:pt modelId="{08D4C6FB-D786-4F9E-AD03-26656825323C}" type="pres">
      <dgm:prSet presAssocID="{A62F6B77-698B-465D-955A-E3ADA735CF8E}" presName="rootConnector" presStyleLbl="node2" presStyleIdx="2" presStyleCnt="7"/>
      <dgm:spPr/>
    </dgm:pt>
    <dgm:pt modelId="{32BD9820-43C0-46F1-AFD2-330F29C8A9E2}" type="pres">
      <dgm:prSet presAssocID="{A62F6B77-698B-465D-955A-E3ADA735CF8E}" presName="hierChild4" presStyleCnt="0"/>
      <dgm:spPr/>
    </dgm:pt>
    <dgm:pt modelId="{C4C23338-97F8-400E-963C-AC0269625DDE}" type="pres">
      <dgm:prSet presAssocID="{A62F6B77-698B-465D-955A-E3ADA735CF8E}" presName="hierChild5" presStyleCnt="0"/>
      <dgm:spPr/>
    </dgm:pt>
    <dgm:pt modelId="{3DC2B6AF-FEB1-4635-97C4-C08ADAD48BD7}" type="pres">
      <dgm:prSet presAssocID="{A73FE1C4-448F-4C78-A926-C92C010EB623}" presName="hierChild3" presStyleCnt="0"/>
      <dgm:spPr/>
    </dgm:pt>
    <dgm:pt modelId="{FCDE6EC9-777C-4693-88E9-733D1B337EE7}" type="pres">
      <dgm:prSet presAssocID="{7797E16E-C461-4610-A1FD-243E14472FA2}" presName="hierRoot1" presStyleCnt="0">
        <dgm:presLayoutVars>
          <dgm:hierBranch val="init"/>
        </dgm:presLayoutVars>
      </dgm:prSet>
      <dgm:spPr/>
    </dgm:pt>
    <dgm:pt modelId="{32B7D382-9698-44B1-8825-FD27A80A6126}" type="pres">
      <dgm:prSet presAssocID="{7797E16E-C461-4610-A1FD-243E14472FA2}" presName="rootComposite1" presStyleCnt="0"/>
      <dgm:spPr/>
    </dgm:pt>
    <dgm:pt modelId="{AAD2278C-6DA8-418E-9724-ECFC35D465A5}" type="pres">
      <dgm:prSet presAssocID="{7797E16E-C461-4610-A1FD-243E14472FA2}" presName="rootText1" presStyleLbl="node0" presStyleIdx="1" presStyleCnt="2" custScaleX="191491">
        <dgm:presLayoutVars>
          <dgm:chPref val="3"/>
        </dgm:presLayoutVars>
      </dgm:prSet>
      <dgm:spPr/>
    </dgm:pt>
    <dgm:pt modelId="{78E7797A-FE22-4ED1-B589-C39D4E544F2A}" type="pres">
      <dgm:prSet presAssocID="{7797E16E-C461-4610-A1FD-243E14472FA2}" presName="rootConnector1" presStyleLbl="node1" presStyleIdx="0" presStyleCnt="0"/>
      <dgm:spPr/>
    </dgm:pt>
    <dgm:pt modelId="{B5B50798-5AE4-44E7-A642-F479CFA3D593}" type="pres">
      <dgm:prSet presAssocID="{7797E16E-C461-4610-A1FD-243E14472FA2}" presName="hierChild2" presStyleCnt="0"/>
      <dgm:spPr/>
    </dgm:pt>
    <dgm:pt modelId="{FC5D8429-1DDA-4B45-B705-F650693F426A}" type="pres">
      <dgm:prSet presAssocID="{6661C766-C42D-42B5-90BC-644A5A08D981}" presName="Name37" presStyleLbl="parChTrans1D2" presStyleIdx="3" presStyleCnt="7"/>
      <dgm:spPr/>
    </dgm:pt>
    <dgm:pt modelId="{797A648B-B881-44BF-AAE1-C8B0C985535C}" type="pres">
      <dgm:prSet presAssocID="{8D1D298F-4AC8-4702-A07A-380C9364F44E}" presName="hierRoot2" presStyleCnt="0">
        <dgm:presLayoutVars>
          <dgm:hierBranch val="init"/>
        </dgm:presLayoutVars>
      </dgm:prSet>
      <dgm:spPr/>
    </dgm:pt>
    <dgm:pt modelId="{C8E79055-D63E-4793-B3F8-D792A3F7D3A2}" type="pres">
      <dgm:prSet presAssocID="{8D1D298F-4AC8-4702-A07A-380C9364F44E}" presName="rootComposite" presStyleCnt="0"/>
      <dgm:spPr/>
    </dgm:pt>
    <dgm:pt modelId="{0C06EDF8-9899-4FD2-A069-8EF3E4F1137E}" type="pres">
      <dgm:prSet presAssocID="{8D1D298F-4AC8-4702-A07A-380C9364F44E}" presName="rootText" presStyleLbl="node2" presStyleIdx="3" presStyleCnt="7" custScaleY="62290">
        <dgm:presLayoutVars>
          <dgm:chPref val="3"/>
        </dgm:presLayoutVars>
      </dgm:prSet>
      <dgm:spPr/>
    </dgm:pt>
    <dgm:pt modelId="{7CA125A7-0206-4BEC-A618-5865387FB79D}" type="pres">
      <dgm:prSet presAssocID="{8D1D298F-4AC8-4702-A07A-380C9364F44E}" presName="rootConnector" presStyleLbl="node2" presStyleIdx="3" presStyleCnt="7"/>
      <dgm:spPr/>
    </dgm:pt>
    <dgm:pt modelId="{654B8CE1-386F-4E51-BCE4-0E6E94FEEBEC}" type="pres">
      <dgm:prSet presAssocID="{8D1D298F-4AC8-4702-A07A-380C9364F44E}" presName="hierChild4" presStyleCnt="0"/>
      <dgm:spPr/>
    </dgm:pt>
    <dgm:pt modelId="{3ACB17A1-F66B-4D10-A3FF-193CD5FFF3A3}" type="pres">
      <dgm:prSet presAssocID="{8D1D298F-4AC8-4702-A07A-380C9364F44E}" presName="hierChild5" presStyleCnt="0"/>
      <dgm:spPr/>
    </dgm:pt>
    <dgm:pt modelId="{413B2241-5963-4555-A809-6AFDB3EF091C}" type="pres">
      <dgm:prSet presAssocID="{CF97E7BA-8201-457C-9E39-9527F38F4922}" presName="Name37" presStyleLbl="parChTrans1D2" presStyleIdx="4" presStyleCnt="7"/>
      <dgm:spPr/>
    </dgm:pt>
    <dgm:pt modelId="{CCC63356-2DA8-4958-87E2-F646B2EFE53E}" type="pres">
      <dgm:prSet presAssocID="{F492798D-8608-41B5-8E42-92536E02236A}" presName="hierRoot2" presStyleCnt="0">
        <dgm:presLayoutVars>
          <dgm:hierBranch val="init"/>
        </dgm:presLayoutVars>
      </dgm:prSet>
      <dgm:spPr/>
    </dgm:pt>
    <dgm:pt modelId="{884FDE92-74A8-4E4D-8DA5-6E46460D0B6A}" type="pres">
      <dgm:prSet presAssocID="{F492798D-8608-41B5-8E42-92536E02236A}" presName="rootComposite" presStyleCnt="0"/>
      <dgm:spPr/>
    </dgm:pt>
    <dgm:pt modelId="{3288D070-EF5C-4455-8C4B-76ACD6EB0934}" type="pres">
      <dgm:prSet presAssocID="{F492798D-8608-41B5-8E42-92536E02236A}" presName="rootText" presStyleLbl="node2" presStyleIdx="4" presStyleCnt="7" custScaleX="118213" custScaleY="102486">
        <dgm:presLayoutVars>
          <dgm:chPref val="3"/>
        </dgm:presLayoutVars>
      </dgm:prSet>
      <dgm:spPr/>
    </dgm:pt>
    <dgm:pt modelId="{60168D2A-33FD-4327-B89D-07C13B7BA91F}" type="pres">
      <dgm:prSet presAssocID="{F492798D-8608-41B5-8E42-92536E02236A}" presName="rootConnector" presStyleLbl="node2" presStyleIdx="4" presStyleCnt="7"/>
      <dgm:spPr/>
    </dgm:pt>
    <dgm:pt modelId="{58B9E105-EC01-4A29-923A-B4DB66EB801B}" type="pres">
      <dgm:prSet presAssocID="{F492798D-8608-41B5-8E42-92536E02236A}" presName="hierChild4" presStyleCnt="0"/>
      <dgm:spPr/>
    </dgm:pt>
    <dgm:pt modelId="{9C1585CC-C831-482C-95CE-404F069D81ED}" type="pres">
      <dgm:prSet presAssocID="{F492798D-8608-41B5-8E42-92536E02236A}" presName="hierChild5" presStyleCnt="0"/>
      <dgm:spPr/>
    </dgm:pt>
    <dgm:pt modelId="{021F3FE1-60EB-43AC-887E-461E4485FC75}" type="pres">
      <dgm:prSet presAssocID="{3D56A758-5EFE-4F7C-B0DE-4C82C26E8881}" presName="Name37" presStyleLbl="parChTrans1D2" presStyleIdx="5" presStyleCnt="7"/>
      <dgm:spPr/>
    </dgm:pt>
    <dgm:pt modelId="{3FA27AF7-EC02-4DED-A179-F87E591F672F}" type="pres">
      <dgm:prSet presAssocID="{EA73C846-2A91-40F4-BCA1-A5DC9AF6D71C}" presName="hierRoot2" presStyleCnt="0">
        <dgm:presLayoutVars>
          <dgm:hierBranch val="init"/>
        </dgm:presLayoutVars>
      </dgm:prSet>
      <dgm:spPr/>
    </dgm:pt>
    <dgm:pt modelId="{895AF4F5-DC25-4396-9FA0-D4814B4B0522}" type="pres">
      <dgm:prSet presAssocID="{EA73C846-2A91-40F4-BCA1-A5DC9AF6D71C}" presName="rootComposite" presStyleCnt="0"/>
      <dgm:spPr/>
    </dgm:pt>
    <dgm:pt modelId="{58174477-31CD-4E35-8754-46F523D7ADC6}" type="pres">
      <dgm:prSet presAssocID="{EA73C846-2A91-40F4-BCA1-A5DC9AF6D71C}" presName="rootText" presStyleLbl="node2" presStyleIdx="5" presStyleCnt="7" custScaleY="97595">
        <dgm:presLayoutVars>
          <dgm:chPref val="3"/>
        </dgm:presLayoutVars>
      </dgm:prSet>
      <dgm:spPr/>
    </dgm:pt>
    <dgm:pt modelId="{4ED97B08-4BE9-4CA3-88D7-7BAA44B1DAFF}" type="pres">
      <dgm:prSet presAssocID="{EA73C846-2A91-40F4-BCA1-A5DC9AF6D71C}" presName="rootConnector" presStyleLbl="node2" presStyleIdx="5" presStyleCnt="7"/>
      <dgm:spPr/>
    </dgm:pt>
    <dgm:pt modelId="{B1B5472E-1A58-418A-8C01-4720BE025204}" type="pres">
      <dgm:prSet presAssocID="{EA73C846-2A91-40F4-BCA1-A5DC9AF6D71C}" presName="hierChild4" presStyleCnt="0"/>
      <dgm:spPr/>
    </dgm:pt>
    <dgm:pt modelId="{048F65C6-CBD0-448C-BB18-9C9EF069007D}" type="pres">
      <dgm:prSet presAssocID="{EA73C846-2A91-40F4-BCA1-A5DC9AF6D71C}" presName="hierChild5" presStyleCnt="0"/>
      <dgm:spPr/>
    </dgm:pt>
    <dgm:pt modelId="{252CDAB1-EF44-4B40-A71D-76C1A6EE1051}" type="pres">
      <dgm:prSet presAssocID="{663BAE93-A155-494C-8105-00B250BB2AF1}" presName="Name37" presStyleLbl="parChTrans1D2" presStyleIdx="6" presStyleCnt="7"/>
      <dgm:spPr/>
    </dgm:pt>
    <dgm:pt modelId="{EB63F011-FF1A-4A60-AE28-59B42482BE3A}" type="pres">
      <dgm:prSet presAssocID="{3FECA582-EB23-4B7B-BECC-384A09C3E636}" presName="hierRoot2" presStyleCnt="0">
        <dgm:presLayoutVars>
          <dgm:hierBranch val="init"/>
        </dgm:presLayoutVars>
      </dgm:prSet>
      <dgm:spPr/>
    </dgm:pt>
    <dgm:pt modelId="{E5AF91F2-D00F-416F-8FA3-4ECEAC6D24C4}" type="pres">
      <dgm:prSet presAssocID="{3FECA582-EB23-4B7B-BECC-384A09C3E636}" presName="rootComposite" presStyleCnt="0"/>
      <dgm:spPr/>
    </dgm:pt>
    <dgm:pt modelId="{D00EA705-77BB-4528-8A09-5C668C971C95}" type="pres">
      <dgm:prSet presAssocID="{3FECA582-EB23-4B7B-BECC-384A09C3E636}" presName="rootText" presStyleLbl="node2" presStyleIdx="6" presStyleCnt="7" custScaleY="67308">
        <dgm:presLayoutVars>
          <dgm:chPref val="3"/>
        </dgm:presLayoutVars>
      </dgm:prSet>
      <dgm:spPr/>
    </dgm:pt>
    <dgm:pt modelId="{3C3C5A6F-ED3A-4A79-8A16-19192C49A83D}" type="pres">
      <dgm:prSet presAssocID="{3FECA582-EB23-4B7B-BECC-384A09C3E636}" presName="rootConnector" presStyleLbl="node2" presStyleIdx="6" presStyleCnt="7"/>
      <dgm:spPr/>
    </dgm:pt>
    <dgm:pt modelId="{928455B5-91A7-47D0-B55E-BF3764E21C29}" type="pres">
      <dgm:prSet presAssocID="{3FECA582-EB23-4B7B-BECC-384A09C3E636}" presName="hierChild4" presStyleCnt="0"/>
      <dgm:spPr/>
    </dgm:pt>
    <dgm:pt modelId="{B665C103-1FD5-4139-ABE5-23098F395ED9}" type="pres">
      <dgm:prSet presAssocID="{3FECA582-EB23-4B7B-BECC-384A09C3E636}" presName="hierChild5" presStyleCnt="0"/>
      <dgm:spPr/>
    </dgm:pt>
    <dgm:pt modelId="{97ABB401-EAF0-471A-9C45-F8547DD258B8}" type="pres">
      <dgm:prSet presAssocID="{7797E16E-C461-4610-A1FD-243E14472FA2}" presName="hierChild3" presStyleCnt="0"/>
      <dgm:spPr/>
    </dgm:pt>
  </dgm:ptLst>
  <dgm:cxnLst>
    <dgm:cxn modelId="{93243501-EA09-4909-882D-27DBF95E5CD7}" type="presOf" srcId="{85D3AC2E-74B3-4B59-8F93-F19AB2C8A4B4}" destId="{575A2E47-490B-4F40-993A-74C6B4E0A2FF}" srcOrd="0" destOrd="0" presId="urn:microsoft.com/office/officeart/2005/8/layout/orgChart1"/>
    <dgm:cxn modelId="{832A6B12-301A-4CDC-86BC-C120CF06D947}" type="presOf" srcId="{775DB00C-51FB-4FF9-ABA1-630607EEF00C}" destId="{BE5A1B05-FED7-4B31-9FF2-03D33842A52C}" srcOrd="0" destOrd="0" presId="urn:microsoft.com/office/officeart/2005/8/layout/orgChart1"/>
    <dgm:cxn modelId="{55AAA612-C540-4B76-B29F-DB7AC7229EF6}" type="presOf" srcId="{F492798D-8608-41B5-8E42-92536E02236A}" destId="{3288D070-EF5C-4455-8C4B-76ACD6EB0934}" srcOrd="0" destOrd="0" presId="urn:microsoft.com/office/officeart/2005/8/layout/orgChart1"/>
    <dgm:cxn modelId="{98EBFA19-55DD-4231-AA63-C1295DA889A0}" type="presOf" srcId="{6661C766-C42D-42B5-90BC-644A5A08D981}" destId="{FC5D8429-1DDA-4B45-B705-F650693F426A}" srcOrd="0" destOrd="0" presId="urn:microsoft.com/office/officeart/2005/8/layout/orgChart1"/>
    <dgm:cxn modelId="{21777C29-7878-4F0C-A96C-47F59233AAAB}" type="presOf" srcId="{F9AE2BD3-115C-4864-BA1F-DB8F2E9D71C7}" destId="{3DAC3F53-0787-42F2-AF20-C2BCCA55AD7B}" srcOrd="0" destOrd="0" presId="urn:microsoft.com/office/officeart/2005/8/layout/orgChart1"/>
    <dgm:cxn modelId="{CA6BE52B-D570-408D-A509-CB67DC09469A}" type="presOf" srcId="{6F406D21-D452-4159-8865-C495970050E3}" destId="{4FB3554A-3E4D-4A6B-9D13-D20479DFC2D3}" srcOrd="0" destOrd="0" presId="urn:microsoft.com/office/officeart/2005/8/layout/orgChart1"/>
    <dgm:cxn modelId="{6724C432-25DE-41B0-8DFF-C81AE2A7699A}" type="presOf" srcId="{DBF14A03-5BA7-4B9F-B342-37778150765A}" destId="{6D33C234-54CF-4AF7-AFEF-A385277E1841}" srcOrd="0" destOrd="0" presId="urn:microsoft.com/office/officeart/2005/8/layout/orgChart1"/>
    <dgm:cxn modelId="{EFB17135-1B41-4B34-80AA-126CA45E6AB0}" type="presOf" srcId="{7797E16E-C461-4610-A1FD-243E14472FA2}" destId="{78E7797A-FE22-4ED1-B589-C39D4E544F2A}" srcOrd="1" destOrd="0" presId="urn:microsoft.com/office/officeart/2005/8/layout/orgChart1"/>
    <dgm:cxn modelId="{6751F43C-C398-4CEA-9740-4FFBEE064F4A}" type="presOf" srcId="{663BAE93-A155-494C-8105-00B250BB2AF1}" destId="{252CDAB1-EF44-4B40-A71D-76C1A6EE1051}" srcOrd="0" destOrd="0" presId="urn:microsoft.com/office/officeart/2005/8/layout/orgChart1"/>
    <dgm:cxn modelId="{EBA7D04F-BB58-436C-BB9B-9CA8DCCE2C3D}" srcId="{7797E16E-C461-4610-A1FD-243E14472FA2}" destId="{8D1D298F-4AC8-4702-A07A-380C9364F44E}" srcOrd="0" destOrd="0" parTransId="{6661C766-C42D-42B5-90BC-644A5A08D981}" sibTransId="{98112918-853A-46A5-98E5-C4FE4A66D415}"/>
    <dgm:cxn modelId="{71F67272-22CE-407D-97DE-1BCE269C92A5}" type="presOf" srcId="{EA73C846-2A91-40F4-BCA1-A5DC9AF6D71C}" destId="{4ED97B08-4BE9-4CA3-88D7-7BAA44B1DAFF}" srcOrd="1" destOrd="0" presId="urn:microsoft.com/office/officeart/2005/8/layout/orgChart1"/>
    <dgm:cxn modelId="{87C0C452-DE63-4043-A6C9-1582CA197D3D}" srcId="{775DB00C-51FB-4FF9-ABA1-630607EEF00C}" destId="{7797E16E-C461-4610-A1FD-243E14472FA2}" srcOrd="1" destOrd="0" parTransId="{51AE09F9-AA95-49BA-BA0C-20193F5D1FF9}" sibTransId="{D5316F03-2409-40EB-B63E-D545E9037BBD}"/>
    <dgm:cxn modelId="{96628E73-7EB7-4DF5-82E3-12DFBEB553F3}" type="presOf" srcId="{EA73C846-2A91-40F4-BCA1-A5DC9AF6D71C}" destId="{58174477-31CD-4E35-8754-46F523D7ADC6}" srcOrd="0" destOrd="0" presId="urn:microsoft.com/office/officeart/2005/8/layout/orgChart1"/>
    <dgm:cxn modelId="{B9339973-B3C5-4287-94EE-AE9265AEEB8A}" type="presOf" srcId="{8D1D298F-4AC8-4702-A07A-380C9364F44E}" destId="{0C06EDF8-9899-4FD2-A069-8EF3E4F1137E}" srcOrd="0" destOrd="0" presId="urn:microsoft.com/office/officeart/2005/8/layout/orgChart1"/>
    <dgm:cxn modelId="{C01EB558-345B-46EF-8E59-4F8065999947}" srcId="{A73FE1C4-448F-4C78-A926-C92C010EB623}" destId="{A62F6B77-698B-465D-955A-E3ADA735CF8E}" srcOrd="2" destOrd="0" parTransId="{DBF14A03-5BA7-4B9F-B342-37778150765A}" sibTransId="{B65834D1-3DCC-4FDA-8264-A8A3867D3D81}"/>
    <dgm:cxn modelId="{2F91947E-D880-4582-805A-265C64749F16}" srcId="{7797E16E-C461-4610-A1FD-243E14472FA2}" destId="{3FECA582-EB23-4B7B-BECC-384A09C3E636}" srcOrd="3" destOrd="0" parTransId="{663BAE93-A155-494C-8105-00B250BB2AF1}" sibTransId="{BDE50CA8-B6B8-4F1A-ADFA-D8FB21A90C0E}"/>
    <dgm:cxn modelId="{9C28D27F-1F96-4231-B875-8A861868B45B}" type="presOf" srcId="{3FECA582-EB23-4B7B-BECC-384A09C3E636}" destId="{D00EA705-77BB-4528-8A09-5C668C971C95}" srcOrd="0" destOrd="0" presId="urn:microsoft.com/office/officeart/2005/8/layout/orgChart1"/>
    <dgm:cxn modelId="{DCE5C088-7F6F-4EEA-813D-412593B952F2}" srcId="{A73FE1C4-448F-4C78-A926-C92C010EB623}" destId="{881EF166-1FF9-47BA-9BA0-1832B570996B}" srcOrd="1" destOrd="0" parTransId="{85D3AC2E-74B3-4B59-8F93-F19AB2C8A4B4}" sibTransId="{D4ABEE4F-0A15-47F6-9910-76DAF6AF58FA}"/>
    <dgm:cxn modelId="{19FF598C-D7A1-442D-831E-2B40E47EC060}" type="presOf" srcId="{3D56A758-5EFE-4F7C-B0DE-4C82C26E8881}" destId="{021F3FE1-60EB-43AC-887E-461E4485FC75}" srcOrd="0" destOrd="0" presId="urn:microsoft.com/office/officeart/2005/8/layout/orgChart1"/>
    <dgm:cxn modelId="{8039CF8C-3B1B-4EA7-ADF4-F928640FA22D}" type="presOf" srcId="{8D1D298F-4AC8-4702-A07A-380C9364F44E}" destId="{7CA125A7-0206-4BEC-A618-5865387FB79D}" srcOrd="1" destOrd="0" presId="urn:microsoft.com/office/officeart/2005/8/layout/orgChart1"/>
    <dgm:cxn modelId="{FE24FF8F-51FA-4624-B568-A58012B16E79}" type="presOf" srcId="{881EF166-1FF9-47BA-9BA0-1832B570996B}" destId="{9B85F797-F4F4-4379-8103-F129A1F5E3EC}" srcOrd="0" destOrd="0" presId="urn:microsoft.com/office/officeart/2005/8/layout/orgChart1"/>
    <dgm:cxn modelId="{F38A9592-8C81-4CCA-A77A-95F7A040699C}" type="presOf" srcId="{CF97E7BA-8201-457C-9E39-9527F38F4922}" destId="{413B2241-5963-4555-A809-6AFDB3EF091C}" srcOrd="0" destOrd="0" presId="urn:microsoft.com/office/officeart/2005/8/layout/orgChart1"/>
    <dgm:cxn modelId="{505C6F94-24DF-4143-BE0F-A6B3382D13A4}" type="presOf" srcId="{881EF166-1FF9-47BA-9BA0-1832B570996B}" destId="{91B81547-3FE0-43BD-8C55-BDB4CE083623}" srcOrd="1" destOrd="0" presId="urn:microsoft.com/office/officeart/2005/8/layout/orgChart1"/>
    <dgm:cxn modelId="{79F31CA4-4493-4E56-83F6-41FA18F21F11}" type="presOf" srcId="{A73FE1C4-448F-4C78-A926-C92C010EB623}" destId="{14281BC1-47AA-4FF4-AF3B-089716922738}" srcOrd="1" destOrd="0" presId="urn:microsoft.com/office/officeart/2005/8/layout/orgChart1"/>
    <dgm:cxn modelId="{6B8D39A9-2510-4E83-8EE3-A5E0681E2C15}" srcId="{A73FE1C4-448F-4C78-A926-C92C010EB623}" destId="{6F406D21-D452-4159-8865-C495970050E3}" srcOrd="0" destOrd="0" parTransId="{F9AE2BD3-115C-4864-BA1F-DB8F2E9D71C7}" sibTransId="{442834D1-41AB-4DEC-83A5-A8B919BE4826}"/>
    <dgm:cxn modelId="{E08C4AAA-C625-4C56-AF1A-8874B98116D5}" srcId="{7797E16E-C461-4610-A1FD-243E14472FA2}" destId="{F492798D-8608-41B5-8E42-92536E02236A}" srcOrd="1" destOrd="0" parTransId="{CF97E7BA-8201-457C-9E39-9527F38F4922}" sibTransId="{87E8CE51-1023-4A1C-9D96-933BADF79757}"/>
    <dgm:cxn modelId="{0D4FD1B1-AE73-46F4-9D3E-A2915367B5DF}" type="presOf" srcId="{A62F6B77-698B-465D-955A-E3ADA735CF8E}" destId="{08D4C6FB-D786-4F9E-AD03-26656825323C}" srcOrd="1" destOrd="0" presId="urn:microsoft.com/office/officeart/2005/8/layout/orgChart1"/>
    <dgm:cxn modelId="{1BD4CAB8-7C71-4954-A1EF-05B90483FA30}" type="presOf" srcId="{F492798D-8608-41B5-8E42-92536E02236A}" destId="{60168D2A-33FD-4327-B89D-07C13B7BA91F}" srcOrd="1" destOrd="0" presId="urn:microsoft.com/office/officeart/2005/8/layout/orgChart1"/>
    <dgm:cxn modelId="{73C5F2BE-B191-4446-BD71-95E3298D9D0C}" type="presOf" srcId="{6F406D21-D452-4159-8865-C495970050E3}" destId="{74722FBC-6137-4302-8CB6-DFBEF65C2570}" srcOrd="1" destOrd="0" presId="urn:microsoft.com/office/officeart/2005/8/layout/orgChart1"/>
    <dgm:cxn modelId="{11C7C7C8-A28B-48F5-A4FF-5C92D38C7042}" srcId="{7797E16E-C461-4610-A1FD-243E14472FA2}" destId="{EA73C846-2A91-40F4-BCA1-A5DC9AF6D71C}" srcOrd="2" destOrd="0" parTransId="{3D56A758-5EFE-4F7C-B0DE-4C82C26E8881}" sibTransId="{73017033-1DC2-4BA2-AB6A-E1C58D816C95}"/>
    <dgm:cxn modelId="{A6BFA1D2-7518-46B5-81D4-2621CDC93632}" type="presOf" srcId="{A73FE1C4-448F-4C78-A926-C92C010EB623}" destId="{625E839B-1E65-46D9-87BC-1EEE6FEC957F}" srcOrd="0" destOrd="0" presId="urn:microsoft.com/office/officeart/2005/8/layout/orgChart1"/>
    <dgm:cxn modelId="{04D57DF6-244F-42BD-942C-8A7C6BB55A0F}" type="presOf" srcId="{3FECA582-EB23-4B7B-BECC-384A09C3E636}" destId="{3C3C5A6F-ED3A-4A79-8A16-19192C49A83D}" srcOrd="1" destOrd="0" presId="urn:microsoft.com/office/officeart/2005/8/layout/orgChart1"/>
    <dgm:cxn modelId="{D56A58F9-085E-40B6-9D93-96E4D9185DC0}" srcId="{775DB00C-51FB-4FF9-ABA1-630607EEF00C}" destId="{A73FE1C4-448F-4C78-A926-C92C010EB623}" srcOrd="0" destOrd="0" parTransId="{5977F240-1565-4439-9143-A8714704EA2C}" sibTransId="{E5D4C728-72F4-41A3-A7C7-EE28C04974C7}"/>
    <dgm:cxn modelId="{32462EFB-C40F-4983-966C-E7661691862E}" type="presOf" srcId="{7797E16E-C461-4610-A1FD-243E14472FA2}" destId="{AAD2278C-6DA8-418E-9724-ECFC35D465A5}" srcOrd="0" destOrd="0" presId="urn:microsoft.com/office/officeart/2005/8/layout/orgChart1"/>
    <dgm:cxn modelId="{1704D0FB-4EE8-4A20-B84E-B560FBE1A2BF}" type="presOf" srcId="{A62F6B77-698B-465D-955A-E3ADA735CF8E}" destId="{F92675BA-7303-4EB9-84EC-3611CDB24152}" srcOrd="0" destOrd="0" presId="urn:microsoft.com/office/officeart/2005/8/layout/orgChart1"/>
    <dgm:cxn modelId="{0692238E-7A16-4248-AB91-5840C9DFF1A3}" type="presParOf" srcId="{BE5A1B05-FED7-4B31-9FF2-03D33842A52C}" destId="{80C1C8FE-00F3-4682-800B-6CF3BD51DF69}" srcOrd="0" destOrd="0" presId="urn:microsoft.com/office/officeart/2005/8/layout/orgChart1"/>
    <dgm:cxn modelId="{761F0976-D8CB-4552-AD07-40C7DB9D095A}" type="presParOf" srcId="{80C1C8FE-00F3-4682-800B-6CF3BD51DF69}" destId="{BA243B20-A20A-44E8-AD7B-10BFA3CE3DB3}" srcOrd="0" destOrd="0" presId="urn:microsoft.com/office/officeart/2005/8/layout/orgChart1"/>
    <dgm:cxn modelId="{28E8995A-665F-47B2-AEF9-92A94A7011B6}" type="presParOf" srcId="{BA243B20-A20A-44E8-AD7B-10BFA3CE3DB3}" destId="{625E839B-1E65-46D9-87BC-1EEE6FEC957F}" srcOrd="0" destOrd="0" presId="urn:microsoft.com/office/officeart/2005/8/layout/orgChart1"/>
    <dgm:cxn modelId="{6522DEF2-6DD6-4E16-8756-D8AF714EC4CA}" type="presParOf" srcId="{BA243B20-A20A-44E8-AD7B-10BFA3CE3DB3}" destId="{14281BC1-47AA-4FF4-AF3B-089716922738}" srcOrd="1" destOrd="0" presId="urn:microsoft.com/office/officeart/2005/8/layout/orgChart1"/>
    <dgm:cxn modelId="{C838CE0A-5DF4-403B-A7DA-B17B859C0FF0}" type="presParOf" srcId="{80C1C8FE-00F3-4682-800B-6CF3BD51DF69}" destId="{FF3C7583-E1BB-4BBD-AC7A-0B1701B741D5}" srcOrd="1" destOrd="0" presId="urn:microsoft.com/office/officeart/2005/8/layout/orgChart1"/>
    <dgm:cxn modelId="{2499215F-0546-4ADB-AEFB-198A5D837BAF}" type="presParOf" srcId="{FF3C7583-E1BB-4BBD-AC7A-0B1701B741D5}" destId="{3DAC3F53-0787-42F2-AF20-C2BCCA55AD7B}" srcOrd="0" destOrd="0" presId="urn:microsoft.com/office/officeart/2005/8/layout/orgChart1"/>
    <dgm:cxn modelId="{426FC1CF-DA3A-40A5-817A-CB9373167B5D}" type="presParOf" srcId="{FF3C7583-E1BB-4BBD-AC7A-0B1701B741D5}" destId="{372FEA1B-A8A5-4585-8147-B640C75242D2}" srcOrd="1" destOrd="0" presId="urn:microsoft.com/office/officeart/2005/8/layout/orgChart1"/>
    <dgm:cxn modelId="{1BB64055-869B-4EA3-926B-E67AA2E770D3}" type="presParOf" srcId="{372FEA1B-A8A5-4585-8147-B640C75242D2}" destId="{CD6C1CAF-2B28-4135-A1C7-313A4C86E467}" srcOrd="0" destOrd="0" presId="urn:microsoft.com/office/officeart/2005/8/layout/orgChart1"/>
    <dgm:cxn modelId="{AEF41CBD-EBF1-40A7-B26D-F1AEB496CFEC}" type="presParOf" srcId="{CD6C1CAF-2B28-4135-A1C7-313A4C86E467}" destId="{4FB3554A-3E4D-4A6B-9D13-D20479DFC2D3}" srcOrd="0" destOrd="0" presId="urn:microsoft.com/office/officeart/2005/8/layout/orgChart1"/>
    <dgm:cxn modelId="{D5EDBB53-38E2-46F2-88C5-910A98AC042E}" type="presParOf" srcId="{CD6C1CAF-2B28-4135-A1C7-313A4C86E467}" destId="{74722FBC-6137-4302-8CB6-DFBEF65C2570}" srcOrd="1" destOrd="0" presId="urn:microsoft.com/office/officeart/2005/8/layout/orgChart1"/>
    <dgm:cxn modelId="{72BA18C8-540E-4D4C-8A32-2F397273C4A0}" type="presParOf" srcId="{372FEA1B-A8A5-4585-8147-B640C75242D2}" destId="{0D211F8A-7365-445D-85C5-8864D60B017D}" srcOrd="1" destOrd="0" presId="urn:microsoft.com/office/officeart/2005/8/layout/orgChart1"/>
    <dgm:cxn modelId="{18DFD1EA-1587-467B-90E4-7002B8578C01}" type="presParOf" srcId="{372FEA1B-A8A5-4585-8147-B640C75242D2}" destId="{6F349929-80BE-4233-AB67-3A2653252C4F}" srcOrd="2" destOrd="0" presId="urn:microsoft.com/office/officeart/2005/8/layout/orgChart1"/>
    <dgm:cxn modelId="{A6574F14-17FA-4EB9-B0E4-4EFF8E07DCF8}" type="presParOf" srcId="{FF3C7583-E1BB-4BBD-AC7A-0B1701B741D5}" destId="{575A2E47-490B-4F40-993A-74C6B4E0A2FF}" srcOrd="2" destOrd="0" presId="urn:microsoft.com/office/officeart/2005/8/layout/orgChart1"/>
    <dgm:cxn modelId="{31B0ECD9-0252-4C4C-8F9C-CE25FD49A3BE}" type="presParOf" srcId="{FF3C7583-E1BB-4BBD-AC7A-0B1701B741D5}" destId="{F8B0D43B-3CAC-424B-831C-ECB9029E8CA3}" srcOrd="3" destOrd="0" presId="urn:microsoft.com/office/officeart/2005/8/layout/orgChart1"/>
    <dgm:cxn modelId="{3F12C3F8-CBC8-4ABE-98DB-7E5DBB383E9C}" type="presParOf" srcId="{F8B0D43B-3CAC-424B-831C-ECB9029E8CA3}" destId="{DCD8AA5E-8D30-4EC0-9602-9B89A51877AE}" srcOrd="0" destOrd="0" presId="urn:microsoft.com/office/officeart/2005/8/layout/orgChart1"/>
    <dgm:cxn modelId="{59F521DD-E6E9-4336-BD57-41506A58F506}" type="presParOf" srcId="{DCD8AA5E-8D30-4EC0-9602-9B89A51877AE}" destId="{9B85F797-F4F4-4379-8103-F129A1F5E3EC}" srcOrd="0" destOrd="0" presId="urn:microsoft.com/office/officeart/2005/8/layout/orgChart1"/>
    <dgm:cxn modelId="{72F267B7-7CCF-4946-82FA-22983C61D712}" type="presParOf" srcId="{DCD8AA5E-8D30-4EC0-9602-9B89A51877AE}" destId="{91B81547-3FE0-43BD-8C55-BDB4CE083623}" srcOrd="1" destOrd="0" presId="urn:microsoft.com/office/officeart/2005/8/layout/orgChart1"/>
    <dgm:cxn modelId="{59F56DB0-21F9-491F-B088-46FCC1627C62}" type="presParOf" srcId="{F8B0D43B-3CAC-424B-831C-ECB9029E8CA3}" destId="{25CF7370-7C1C-4D2D-9A54-29C7C0F7A4AF}" srcOrd="1" destOrd="0" presId="urn:microsoft.com/office/officeart/2005/8/layout/orgChart1"/>
    <dgm:cxn modelId="{C329519E-A1F6-4742-AB28-62DC1C9EE399}" type="presParOf" srcId="{F8B0D43B-3CAC-424B-831C-ECB9029E8CA3}" destId="{F25A6217-D48C-46CC-8970-50E54EA62EB2}" srcOrd="2" destOrd="0" presId="urn:microsoft.com/office/officeart/2005/8/layout/orgChart1"/>
    <dgm:cxn modelId="{6D0C4BD1-A0C5-4F4C-89E2-0636CD8C552B}" type="presParOf" srcId="{FF3C7583-E1BB-4BBD-AC7A-0B1701B741D5}" destId="{6D33C234-54CF-4AF7-AFEF-A385277E1841}" srcOrd="4" destOrd="0" presId="urn:microsoft.com/office/officeart/2005/8/layout/orgChart1"/>
    <dgm:cxn modelId="{5E0A9E29-42CE-49E5-9D1E-693C3023F5CA}" type="presParOf" srcId="{FF3C7583-E1BB-4BBD-AC7A-0B1701B741D5}" destId="{655F4230-F6B3-41E8-8C62-7D7D1B1B7DBE}" srcOrd="5" destOrd="0" presId="urn:microsoft.com/office/officeart/2005/8/layout/orgChart1"/>
    <dgm:cxn modelId="{2B8AB1DE-2E7C-464A-9112-A340627A5A72}" type="presParOf" srcId="{655F4230-F6B3-41E8-8C62-7D7D1B1B7DBE}" destId="{A02B0C12-02BD-4EB9-A2FA-6830E0C6FEBA}" srcOrd="0" destOrd="0" presId="urn:microsoft.com/office/officeart/2005/8/layout/orgChart1"/>
    <dgm:cxn modelId="{6C228E36-00F7-4863-9451-BBA8FB40A2FB}" type="presParOf" srcId="{A02B0C12-02BD-4EB9-A2FA-6830E0C6FEBA}" destId="{F92675BA-7303-4EB9-84EC-3611CDB24152}" srcOrd="0" destOrd="0" presId="urn:microsoft.com/office/officeart/2005/8/layout/orgChart1"/>
    <dgm:cxn modelId="{0044E3C0-8E8D-42D1-87EA-5B4689378587}" type="presParOf" srcId="{A02B0C12-02BD-4EB9-A2FA-6830E0C6FEBA}" destId="{08D4C6FB-D786-4F9E-AD03-26656825323C}" srcOrd="1" destOrd="0" presId="urn:microsoft.com/office/officeart/2005/8/layout/orgChart1"/>
    <dgm:cxn modelId="{2B479949-139B-42B5-8DDA-D53746B5593A}" type="presParOf" srcId="{655F4230-F6B3-41E8-8C62-7D7D1B1B7DBE}" destId="{32BD9820-43C0-46F1-AFD2-330F29C8A9E2}" srcOrd="1" destOrd="0" presId="urn:microsoft.com/office/officeart/2005/8/layout/orgChart1"/>
    <dgm:cxn modelId="{957061DD-85BD-4112-A6C5-A3C8C339739A}" type="presParOf" srcId="{655F4230-F6B3-41E8-8C62-7D7D1B1B7DBE}" destId="{C4C23338-97F8-400E-963C-AC0269625DDE}" srcOrd="2" destOrd="0" presId="urn:microsoft.com/office/officeart/2005/8/layout/orgChart1"/>
    <dgm:cxn modelId="{A4C71E9E-6F12-4383-A94E-391DF8942E83}" type="presParOf" srcId="{80C1C8FE-00F3-4682-800B-6CF3BD51DF69}" destId="{3DC2B6AF-FEB1-4635-97C4-C08ADAD48BD7}" srcOrd="2" destOrd="0" presId="urn:microsoft.com/office/officeart/2005/8/layout/orgChart1"/>
    <dgm:cxn modelId="{83539314-2D67-4403-8EBF-005925B9C8CE}" type="presParOf" srcId="{BE5A1B05-FED7-4B31-9FF2-03D33842A52C}" destId="{FCDE6EC9-777C-4693-88E9-733D1B337EE7}" srcOrd="1" destOrd="0" presId="urn:microsoft.com/office/officeart/2005/8/layout/orgChart1"/>
    <dgm:cxn modelId="{35FF3A0A-A7DB-4C22-8203-FBDDF299D92E}" type="presParOf" srcId="{FCDE6EC9-777C-4693-88E9-733D1B337EE7}" destId="{32B7D382-9698-44B1-8825-FD27A80A6126}" srcOrd="0" destOrd="0" presId="urn:microsoft.com/office/officeart/2005/8/layout/orgChart1"/>
    <dgm:cxn modelId="{DADE3F3E-E2E6-4473-8DDC-AF5316324032}" type="presParOf" srcId="{32B7D382-9698-44B1-8825-FD27A80A6126}" destId="{AAD2278C-6DA8-418E-9724-ECFC35D465A5}" srcOrd="0" destOrd="0" presId="urn:microsoft.com/office/officeart/2005/8/layout/orgChart1"/>
    <dgm:cxn modelId="{2D6B2401-5A13-4034-ADDF-0F63F2D666FA}" type="presParOf" srcId="{32B7D382-9698-44B1-8825-FD27A80A6126}" destId="{78E7797A-FE22-4ED1-B589-C39D4E544F2A}" srcOrd="1" destOrd="0" presId="urn:microsoft.com/office/officeart/2005/8/layout/orgChart1"/>
    <dgm:cxn modelId="{6DE7BB5C-4C9F-4F5F-B90A-50FCA8A6399E}" type="presParOf" srcId="{FCDE6EC9-777C-4693-88E9-733D1B337EE7}" destId="{B5B50798-5AE4-44E7-A642-F479CFA3D593}" srcOrd="1" destOrd="0" presId="urn:microsoft.com/office/officeart/2005/8/layout/orgChart1"/>
    <dgm:cxn modelId="{A8564CBD-5E03-4055-901F-56EF756E0AC7}" type="presParOf" srcId="{B5B50798-5AE4-44E7-A642-F479CFA3D593}" destId="{FC5D8429-1DDA-4B45-B705-F650693F426A}" srcOrd="0" destOrd="0" presId="urn:microsoft.com/office/officeart/2005/8/layout/orgChart1"/>
    <dgm:cxn modelId="{0E6F9E89-FBF3-441D-9827-C6E49DF0F869}" type="presParOf" srcId="{B5B50798-5AE4-44E7-A642-F479CFA3D593}" destId="{797A648B-B881-44BF-AAE1-C8B0C985535C}" srcOrd="1" destOrd="0" presId="urn:microsoft.com/office/officeart/2005/8/layout/orgChart1"/>
    <dgm:cxn modelId="{01995BC7-1BBC-4BA2-B0F6-C9839673B480}" type="presParOf" srcId="{797A648B-B881-44BF-AAE1-C8B0C985535C}" destId="{C8E79055-D63E-4793-B3F8-D792A3F7D3A2}" srcOrd="0" destOrd="0" presId="urn:microsoft.com/office/officeart/2005/8/layout/orgChart1"/>
    <dgm:cxn modelId="{55832279-51AE-4EEC-BFAD-B4A297033106}" type="presParOf" srcId="{C8E79055-D63E-4793-B3F8-D792A3F7D3A2}" destId="{0C06EDF8-9899-4FD2-A069-8EF3E4F1137E}" srcOrd="0" destOrd="0" presId="urn:microsoft.com/office/officeart/2005/8/layout/orgChart1"/>
    <dgm:cxn modelId="{FF27890F-FD16-432B-8384-D4F78796DE19}" type="presParOf" srcId="{C8E79055-D63E-4793-B3F8-D792A3F7D3A2}" destId="{7CA125A7-0206-4BEC-A618-5865387FB79D}" srcOrd="1" destOrd="0" presId="urn:microsoft.com/office/officeart/2005/8/layout/orgChart1"/>
    <dgm:cxn modelId="{6EC4F0AA-CA2E-40D9-BF0F-6A60728AE833}" type="presParOf" srcId="{797A648B-B881-44BF-AAE1-C8B0C985535C}" destId="{654B8CE1-386F-4E51-BCE4-0E6E94FEEBEC}" srcOrd="1" destOrd="0" presId="urn:microsoft.com/office/officeart/2005/8/layout/orgChart1"/>
    <dgm:cxn modelId="{01B601B1-322A-4D7E-A0A9-A63F56DA145D}" type="presParOf" srcId="{797A648B-B881-44BF-AAE1-C8B0C985535C}" destId="{3ACB17A1-F66B-4D10-A3FF-193CD5FFF3A3}" srcOrd="2" destOrd="0" presId="urn:microsoft.com/office/officeart/2005/8/layout/orgChart1"/>
    <dgm:cxn modelId="{9FFB0B52-5F1A-4C7F-844C-11A07EC6FE85}" type="presParOf" srcId="{B5B50798-5AE4-44E7-A642-F479CFA3D593}" destId="{413B2241-5963-4555-A809-6AFDB3EF091C}" srcOrd="2" destOrd="0" presId="urn:microsoft.com/office/officeart/2005/8/layout/orgChart1"/>
    <dgm:cxn modelId="{8F2E9ADE-6A66-4A01-AB6C-4AF1CBFB0D9D}" type="presParOf" srcId="{B5B50798-5AE4-44E7-A642-F479CFA3D593}" destId="{CCC63356-2DA8-4958-87E2-F646B2EFE53E}" srcOrd="3" destOrd="0" presId="urn:microsoft.com/office/officeart/2005/8/layout/orgChart1"/>
    <dgm:cxn modelId="{21B0FE2B-7605-43AC-8B10-802CB2D34607}" type="presParOf" srcId="{CCC63356-2DA8-4958-87E2-F646B2EFE53E}" destId="{884FDE92-74A8-4E4D-8DA5-6E46460D0B6A}" srcOrd="0" destOrd="0" presId="urn:microsoft.com/office/officeart/2005/8/layout/orgChart1"/>
    <dgm:cxn modelId="{A195D878-3A2E-463D-81E9-1472EEFAC92F}" type="presParOf" srcId="{884FDE92-74A8-4E4D-8DA5-6E46460D0B6A}" destId="{3288D070-EF5C-4455-8C4B-76ACD6EB0934}" srcOrd="0" destOrd="0" presId="urn:microsoft.com/office/officeart/2005/8/layout/orgChart1"/>
    <dgm:cxn modelId="{C04614DF-78A3-49F8-A807-1498853D2CC0}" type="presParOf" srcId="{884FDE92-74A8-4E4D-8DA5-6E46460D0B6A}" destId="{60168D2A-33FD-4327-B89D-07C13B7BA91F}" srcOrd="1" destOrd="0" presId="urn:microsoft.com/office/officeart/2005/8/layout/orgChart1"/>
    <dgm:cxn modelId="{6B023DC4-478B-4CFE-BBC8-927B5AC62D57}" type="presParOf" srcId="{CCC63356-2DA8-4958-87E2-F646B2EFE53E}" destId="{58B9E105-EC01-4A29-923A-B4DB66EB801B}" srcOrd="1" destOrd="0" presId="urn:microsoft.com/office/officeart/2005/8/layout/orgChart1"/>
    <dgm:cxn modelId="{A8F09E5B-BC75-4CA5-81A1-72650DD1D7F8}" type="presParOf" srcId="{CCC63356-2DA8-4958-87E2-F646B2EFE53E}" destId="{9C1585CC-C831-482C-95CE-404F069D81ED}" srcOrd="2" destOrd="0" presId="urn:microsoft.com/office/officeart/2005/8/layout/orgChart1"/>
    <dgm:cxn modelId="{35452345-6D43-49FA-A6C7-D3DBD99DE5B6}" type="presParOf" srcId="{B5B50798-5AE4-44E7-A642-F479CFA3D593}" destId="{021F3FE1-60EB-43AC-887E-461E4485FC75}" srcOrd="4" destOrd="0" presId="urn:microsoft.com/office/officeart/2005/8/layout/orgChart1"/>
    <dgm:cxn modelId="{54E84316-FDF2-44BD-80F0-6839FFA5EF58}" type="presParOf" srcId="{B5B50798-5AE4-44E7-A642-F479CFA3D593}" destId="{3FA27AF7-EC02-4DED-A179-F87E591F672F}" srcOrd="5" destOrd="0" presId="urn:microsoft.com/office/officeart/2005/8/layout/orgChart1"/>
    <dgm:cxn modelId="{8FC03D18-BBF5-49F6-BAF1-368C8FC421F2}" type="presParOf" srcId="{3FA27AF7-EC02-4DED-A179-F87E591F672F}" destId="{895AF4F5-DC25-4396-9FA0-D4814B4B0522}" srcOrd="0" destOrd="0" presId="urn:microsoft.com/office/officeart/2005/8/layout/orgChart1"/>
    <dgm:cxn modelId="{54A2D037-CBE9-47EA-B114-6C836BED678F}" type="presParOf" srcId="{895AF4F5-DC25-4396-9FA0-D4814B4B0522}" destId="{58174477-31CD-4E35-8754-46F523D7ADC6}" srcOrd="0" destOrd="0" presId="urn:microsoft.com/office/officeart/2005/8/layout/orgChart1"/>
    <dgm:cxn modelId="{0A847A95-F3E1-47AC-9838-CEA139C869C1}" type="presParOf" srcId="{895AF4F5-DC25-4396-9FA0-D4814B4B0522}" destId="{4ED97B08-4BE9-4CA3-88D7-7BAA44B1DAFF}" srcOrd="1" destOrd="0" presId="urn:microsoft.com/office/officeart/2005/8/layout/orgChart1"/>
    <dgm:cxn modelId="{222096EF-0EDA-4E53-9A7B-924AEB8B325E}" type="presParOf" srcId="{3FA27AF7-EC02-4DED-A179-F87E591F672F}" destId="{B1B5472E-1A58-418A-8C01-4720BE025204}" srcOrd="1" destOrd="0" presId="urn:microsoft.com/office/officeart/2005/8/layout/orgChart1"/>
    <dgm:cxn modelId="{D9980103-0332-452A-8313-49712DAE9F7F}" type="presParOf" srcId="{3FA27AF7-EC02-4DED-A179-F87E591F672F}" destId="{048F65C6-CBD0-448C-BB18-9C9EF069007D}" srcOrd="2" destOrd="0" presId="urn:microsoft.com/office/officeart/2005/8/layout/orgChart1"/>
    <dgm:cxn modelId="{63AE8866-33B0-4B2B-BF58-60A912EEB60B}" type="presParOf" srcId="{B5B50798-5AE4-44E7-A642-F479CFA3D593}" destId="{252CDAB1-EF44-4B40-A71D-76C1A6EE1051}" srcOrd="6" destOrd="0" presId="urn:microsoft.com/office/officeart/2005/8/layout/orgChart1"/>
    <dgm:cxn modelId="{1433DBF6-58A0-47F8-95AE-3E1538530CF8}" type="presParOf" srcId="{B5B50798-5AE4-44E7-A642-F479CFA3D593}" destId="{EB63F011-FF1A-4A60-AE28-59B42482BE3A}" srcOrd="7" destOrd="0" presId="urn:microsoft.com/office/officeart/2005/8/layout/orgChart1"/>
    <dgm:cxn modelId="{D57343C7-5669-49F3-9B95-32DB6B685E0A}" type="presParOf" srcId="{EB63F011-FF1A-4A60-AE28-59B42482BE3A}" destId="{E5AF91F2-D00F-416F-8FA3-4ECEAC6D24C4}" srcOrd="0" destOrd="0" presId="urn:microsoft.com/office/officeart/2005/8/layout/orgChart1"/>
    <dgm:cxn modelId="{EB5D369D-B0A9-4D51-BD2F-03A2BD178AED}" type="presParOf" srcId="{E5AF91F2-D00F-416F-8FA3-4ECEAC6D24C4}" destId="{D00EA705-77BB-4528-8A09-5C668C971C95}" srcOrd="0" destOrd="0" presId="urn:microsoft.com/office/officeart/2005/8/layout/orgChart1"/>
    <dgm:cxn modelId="{83FB91E7-A005-48D0-8C76-53C22874CF45}" type="presParOf" srcId="{E5AF91F2-D00F-416F-8FA3-4ECEAC6D24C4}" destId="{3C3C5A6F-ED3A-4A79-8A16-19192C49A83D}" srcOrd="1" destOrd="0" presId="urn:microsoft.com/office/officeart/2005/8/layout/orgChart1"/>
    <dgm:cxn modelId="{175CC09A-0BA5-4811-963D-5CB8161303E4}" type="presParOf" srcId="{EB63F011-FF1A-4A60-AE28-59B42482BE3A}" destId="{928455B5-91A7-47D0-B55E-BF3764E21C29}" srcOrd="1" destOrd="0" presId="urn:microsoft.com/office/officeart/2005/8/layout/orgChart1"/>
    <dgm:cxn modelId="{5477DDD5-EBC5-436A-B2DB-6DE24DEED44C}" type="presParOf" srcId="{EB63F011-FF1A-4A60-AE28-59B42482BE3A}" destId="{B665C103-1FD5-4139-ABE5-23098F395ED9}" srcOrd="2" destOrd="0" presId="urn:microsoft.com/office/officeart/2005/8/layout/orgChart1"/>
    <dgm:cxn modelId="{D5B8941C-5077-41E9-8750-6C66F8AE7C9F}" type="presParOf" srcId="{FCDE6EC9-777C-4693-88E9-733D1B337EE7}" destId="{97ABB401-EAF0-471A-9C45-F8547DD258B8}" srcOrd="2" destOrd="0" presId="urn:microsoft.com/office/officeart/2005/8/layout/orgChart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652CE2-F864-43B9-8EA4-4D0B84E8793D}">
      <dsp:nvSpPr>
        <dsp:cNvPr id="0" name=""/>
        <dsp:cNvSpPr/>
      </dsp:nvSpPr>
      <dsp:spPr>
        <a:xfrm>
          <a:off x="1449444" y="-957878"/>
          <a:ext cx="7719402" cy="6267112"/>
        </a:xfrm>
        <a:prstGeom prst="pie">
          <a:avLst>
            <a:gd name="adj1" fmla="val 16200000"/>
            <a:gd name="adj2" fmla="val 2052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lv-LV" sz="2400" kern="1200" dirty="0">
              <a:solidFill>
                <a:srgbClr val="ED6B06"/>
              </a:solidFill>
            </a:rPr>
            <a:t>Veselība visās politikas  </a:t>
          </a:r>
        </a:p>
      </dsp:txBody>
      <dsp:txXfrm>
        <a:off x="5476399" y="95593"/>
        <a:ext cx="2481236" cy="1342952"/>
      </dsp:txXfrm>
    </dsp:sp>
    <dsp:sp modelId="{DB84D6F6-48C1-4D67-8987-333788794B64}">
      <dsp:nvSpPr>
        <dsp:cNvPr id="0" name=""/>
        <dsp:cNvSpPr/>
      </dsp:nvSpPr>
      <dsp:spPr>
        <a:xfrm>
          <a:off x="1480774" y="-939176"/>
          <a:ext cx="7719402" cy="6267112"/>
        </a:xfrm>
        <a:prstGeom prst="pie">
          <a:avLst>
            <a:gd name="adj1" fmla="val 20520000"/>
            <a:gd name="adj2" fmla="val 324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lv-LV" sz="2400" kern="1200" dirty="0">
              <a:solidFill>
                <a:srgbClr val="ED6B06"/>
              </a:solidFill>
            </a:rPr>
            <a:t>Vides izmaiņas par labu veselīgākai izvēlei </a:t>
          </a:r>
        </a:p>
      </dsp:txBody>
      <dsp:txXfrm>
        <a:off x="6452436" y="1924297"/>
        <a:ext cx="2297441" cy="1492169"/>
      </dsp:txXfrm>
    </dsp:sp>
    <dsp:sp modelId="{05B1A592-7B58-44C4-83B7-3A290089093B}">
      <dsp:nvSpPr>
        <dsp:cNvPr id="0" name=""/>
        <dsp:cNvSpPr/>
      </dsp:nvSpPr>
      <dsp:spPr>
        <a:xfrm>
          <a:off x="1398098" y="-879127"/>
          <a:ext cx="7719402" cy="6267112"/>
        </a:xfrm>
        <a:prstGeom prst="pie">
          <a:avLst>
            <a:gd name="adj1" fmla="val 3240000"/>
            <a:gd name="adj2" fmla="val 756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lv-LV" sz="2400" kern="1200" dirty="0">
              <a:solidFill>
                <a:srgbClr val="ED6B06"/>
              </a:solidFill>
            </a:rPr>
            <a:t>Sadarbība veselības mērķu sasniegšanā</a:t>
          </a:r>
        </a:p>
      </dsp:txBody>
      <dsp:txXfrm>
        <a:off x="4155028" y="3522772"/>
        <a:ext cx="2205543" cy="1641386"/>
      </dsp:txXfrm>
    </dsp:sp>
    <dsp:sp modelId="{B8D66018-D100-47A0-866D-80198F736EDD}">
      <dsp:nvSpPr>
        <dsp:cNvPr id="0" name=""/>
        <dsp:cNvSpPr/>
      </dsp:nvSpPr>
      <dsp:spPr>
        <a:xfrm>
          <a:off x="1315423" y="-939176"/>
          <a:ext cx="7719402" cy="6267112"/>
        </a:xfrm>
        <a:prstGeom prst="pie">
          <a:avLst>
            <a:gd name="adj1" fmla="val 7560000"/>
            <a:gd name="adj2" fmla="val 1188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lv-LV" sz="2400" kern="1200" dirty="0">
              <a:solidFill>
                <a:srgbClr val="ED6B06"/>
              </a:solidFill>
            </a:rPr>
            <a:t>Apmācība un izglītība</a:t>
          </a:r>
        </a:p>
      </dsp:txBody>
      <dsp:txXfrm>
        <a:off x="1765721" y="1924297"/>
        <a:ext cx="2297441" cy="1492169"/>
      </dsp:txXfrm>
    </dsp:sp>
    <dsp:sp modelId="{99F7FECE-C09E-4ED3-A5F0-5BADBEBE6AA2}">
      <dsp:nvSpPr>
        <dsp:cNvPr id="0" name=""/>
        <dsp:cNvSpPr/>
      </dsp:nvSpPr>
      <dsp:spPr>
        <a:xfrm>
          <a:off x="1346753" y="-1036646"/>
          <a:ext cx="7719402" cy="6267112"/>
        </a:xfrm>
        <a:prstGeom prst="pie">
          <a:avLst>
            <a:gd name="adj1" fmla="val 11880000"/>
            <a:gd name="adj2" fmla="val 1620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lv-LV" sz="2400" kern="1200" dirty="0">
              <a:solidFill>
                <a:srgbClr val="ED6B06"/>
              </a:solidFill>
            </a:rPr>
            <a:t>Veselības aprūpe</a:t>
          </a:r>
        </a:p>
      </dsp:txBody>
      <dsp:txXfrm>
        <a:off x="2557964" y="16825"/>
        <a:ext cx="2481236" cy="1342952"/>
      </dsp:txXfrm>
    </dsp:sp>
    <dsp:sp modelId="{3D995A35-E27A-43FA-9815-6E8D1F9FDFDC}">
      <dsp:nvSpPr>
        <dsp:cNvPr id="0" name=""/>
        <dsp:cNvSpPr/>
      </dsp:nvSpPr>
      <dsp:spPr>
        <a:xfrm>
          <a:off x="929134" y="-1367897"/>
          <a:ext cx="8675137" cy="7043040"/>
        </a:xfrm>
        <a:prstGeom prst="circularArrow">
          <a:avLst>
            <a:gd name="adj1" fmla="val 5085"/>
            <a:gd name="adj2" fmla="val 327528"/>
            <a:gd name="adj3" fmla="val 20192361"/>
            <a:gd name="adj4" fmla="val 16200324"/>
            <a:gd name="adj5" fmla="val 5932"/>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1405261-D866-4EF3-A859-61AFA7780B71}">
      <dsp:nvSpPr>
        <dsp:cNvPr id="0" name=""/>
        <dsp:cNvSpPr/>
      </dsp:nvSpPr>
      <dsp:spPr>
        <a:xfrm>
          <a:off x="960888" y="-1349227"/>
          <a:ext cx="8675137" cy="7043040"/>
        </a:xfrm>
        <a:prstGeom prst="circularArrow">
          <a:avLst>
            <a:gd name="adj1" fmla="val 5085"/>
            <a:gd name="adj2" fmla="val 327528"/>
            <a:gd name="adj3" fmla="val 2912753"/>
            <a:gd name="adj4" fmla="val 20519953"/>
            <a:gd name="adj5" fmla="val 5932"/>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F49247-5385-44BC-969F-D81A484DF988}">
      <dsp:nvSpPr>
        <dsp:cNvPr id="0" name=""/>
        <dsp:cNvSpPr/>
      </dsp:nvSpPr>
      <dsp:spPr>
        <a:xfrm>
          <a:off x="877960" y="-1288995"/>
          <a:ext cx="8675137" cy="7043040"/>
        </a:xfrm>
        <a:prstGeom prst="circularArrow">
          <a:avLst>
            <a:gd name="adj1" fmla="val 5085"/>
            <a:gd name="adj2" fmla="val 327528"/>
            <a:gd name="adj3" fmla="val 7232777"/>
            <a:gd name="adj4" fmla="val 3239695"/>
            <a:gd name="adj5" fmla="val 5932"/>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623E3B4-F6A7-4E06-BAF6-5299FB309879}">
      <dsp:nvSpPr>
        <dsp:cNvPr id="0" name=""/>
        <dsp:cNvSpPr/>
      </dsp:nvSpPr>
      <dsp:spPr>
        <a:xfrm>
          <a:off x="795032" y="-1349227"/>
          <a:ext cx="8675137" cy="7043040"/>
        </a:xfrm>
        <a:prstGeom prst="circularArrow">
          <a:avLst>
            <a:gd name="adj1" fmla="val 5085"/>
            <a:gd name="adj2" fmla="val 327528"/>
            <a:gd name="adj3" fmla="val 11552519"/>
            <a:gd name="adj4" fmla="val 7559718"/>
            <a:gd name="adj5" fmla="val 5932"/>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58FC157-3935-4149-9721-C3521E145C47}">
      <dsp:nvSpPr>
        <dsp:cNvPr id="0" name=""/>
        <dsp:cNvSpPr/>
      </dsp:nvSpPr>
      <dsp:spPr>
        <a:xfrm>
          <a:off x="826787" y="-1446665"/>
          <a:ext cx="8675137" cy="7043040"/>
        </a:xfrm>
        <a:prstGeom prst="circularArrow">
          <a:avLst>
            <a:gd name="adj1" fmla="val 5085"/>
            <a:gd name="adj2" fmla="val 327528"/>
            <a:gd name="adj3" fmla="val 15872148"/>
            <a:gd name="adj4" fmla="val 11880111"/>
            <a:gd name="adj5" fmla="val 5932"/>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11274A-0227-429F-8382-2B31A4BE56A4}">
      <dsp:nvSpPr>
        <dsp:cNvPr id="0" name=""/>
        <dsp:cNvSpPr/>
      </dsp:nvSpPr>
      <dsp:spPr>
        <a:xfrm rot="16200000">
          <a:off x="1640270" y="-322789"/>
          <a:ext cx="1581412" cy="4861954"/>
        </a:xfrm>
        <a:prstGeom prst="round2SameRect">
          <a:avLst>
            <a:gd name="adj1" fmla="val 16670"/>
            <a:gd name="adj2" fmla="val 0"/>
          </a:avLst>
        </a:prstGeom>
        <a:solidFill>
          <a:schemeClr val="accent5">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152400" rIns="137160" bIns="152400" numCol="1" spcCol="1270" anchor="t" anchorCtr="0">
          <a:noAutofit/>
        </a:bodyPr>
        <a:lstStyle/>
        <a:p>
          <a:pPr marL="0" lvl="0" indent="0" algn="l" defTabSz="1066800">
            <a:lnSpc>
              <a:spcPct val="90000"/>
            </a:lnSpc>
            <a:spcBef>
              <a:spcPct val="0"/>
            </a:spcBef>
            <a:spcAft>
              <a:spcPct val="35000"/>
            </a:spcAft>
            <a:buNone/>
          </a:pPr>
          <a:r>
            <a:rPr lang="lv-LV" sz="2400" kern="1200" dirty="0"/>
            <a:t>Sadarbība starp pašvaldības administrāciju un citiem partneriem (iedzīvotāji, iestādes un organizācijas, privātais sektors, u.c.</a:t>
          </a:r>
          <a:r>
            <a:rPr lang="en-US" sz="2400" kern="1200" dirty="0"/>
            <a:t>)</a:t>
          </a:r>
          <a:r>
            <a:rPr lang="lv-LV" sz="2400" kern="1200" dirty="0"/>
            <a:t>.</a:t>
          </a:r>
          <a:endParaRPr lang="en-US" sz="2400" kern="1200" dirty="0"/>
        </a:p>
      </dsp:txBody>
      <dsp:txXfrm rot="5400000">
        <a:off x="77211" y="1394694"/>
        <a:ext cx="4784742" cy="1426988"/>
      </dsp:txXfrm>
    </dsp:sp>
    <dsp:sp modelId="{39100762-67C9-492C-B9E1-C972E14C21B4}">
      <dsp:nvSpPr>
        <dsp:cNvPr id="0" name=""/>
        <dsp:cNvSpPr/>
      </dsp:nvSpPr>
      <dsp:spPr>
        <a:xfrm rot="5400000">
          <a:off x="6809592" y="-214927"/>
          <a:ext cx="1651741" cy="4611094"/>
        </a:xfrm>
        <a:prstGeom prst="round2SameRect">
          <a:avLst>
            <a:gd name="adj1" fmla="val 16670"/>
            <a:gd name="adj2" fmla="val 0"/>
          </a:avLst>
        </a:prstGeom>
        <a:solidFill>
          <a:schemeClr val="accent5">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7160" tIns="152400" rIns="91440" bIns="152400" numCol="1" spcCol="1270" anchor="t" anchorCtr="0">
          <a:noAutofit/>
        </a:bodyPr>
        <a:lstStyle/>
        <a:p>
          <a:pPr marL="0" lvl="0" indent="0" algn="l" defTabSz="1066800">
            <a:lnSpc>
              <a:spcPct val="90000"/>
            </a:lnSpc>
            <a:spcBef>
              <a:spcPct val="0"/>
            </a:spcBef>
            <a:spcAft>
              <a:spcPct val="35000"/>
            </a:spcAft>
            <a:buNone/>
          </a:pPr>
          <a:r>
            <a:rPr lang="lv-LV" sz="2400" kern="1200" dirty="0"/>
            <a:t>Sadarbība starp dažādiem pašvaldības pārziņā esošiem sektoriem (veselības, transporta, sociālais, izglītības, vides, u.c.)</a:t>
          </a:r>
          <a:endParaRPr lang="en-US" sz="2400" kern="1200" dirty="0"/>
        </a:p>
      </dsp:txBody>
      <dsp:txXfrm rot="-5400000">
        <a:off x="5329916" y="1345395"/>
        <a:ext cx="4530448" cy="1490449"/>
      </dsp:txXfrm>
    </dsp:sp>
    <dsp:sp modelId="{7C11F778-CA4D-4927-9CC2-2F5CA7E659C5}">
      <dsp:nvSpPr>
        <dsp:cNvPr id="0" name=""/>
        <dsp:cNvSpPr/>
      </dsp:nvSpPr>
      <dsp:spPr>
        <a:xfrm>
          <a:off x="4202458" y="0"/>
          <a:ext cx="1787181" cy="1787094"/>
        </a:xfrm>
        <a:prstGeom prst="circularArrow">
          <a:avLst>
            <a:gd name="adj1" fmla="val 12500"/>
            <a:gd name="adj2" fmla="val 1142322"/>
            <a:gd name="adj3" fmla="val 20457678"/>
            <a:gd name="adj4" fmla="val 10800000"/>
            <a:gd name="adj5" fmla="val 12500"/>
          </a:avLst>
        </a:prstGeom>
        <a:solidFill>
          <a:srgbClr val="ED761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B99877-0E32-4172-8B9E-1974A4196B2C}">
      <dsp:nvSpPr>
        <dsp:cNvPr id="0" name=""/>
        <dsp:cNvSpPr/>
      </dsp:nvSpPr>
      <dsp:spPr>
        <a:xfrm rot="10800000">
          <a:off x="4305971" y="2564243"/>
          <a:ext cx="1787181" cy="1787094"/>
        </a:xfrm>
        <a:prstGeom prst="circularArrow">
          <a:avLst>
            <a:gd name="adj1" fmla="val 12500"/>
            <a:gd name="adj2" fmla="val 1142322"/>
            <a:gd name="adj3" fmla="val 20457678"/>
            <a:gd name="adj4" fmla="val 10800000"/>
            <a:gd name="adj5" fmla="val 12500"/>
          </a:avLst>
        </a:prstGeom>
        <a:solidFill>
          <a:srgbClr val="ED6B06"/>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2CDAB1-EF44-4B40-A71D-76C1A6EE1051}">
      <dsp:nvSpPr>
        <dsp:cNvPr id="0" name=""/>
        <dsp:cNvSpPr/>
      </dsp:nvSpPr>
      <dsp:spPr>
        <a:xfrm>
          <a:off x="7372814" y="1255388"/>
          <a:ext cx="2486465" cy="273945"/>
        </a:xfrm>
        <a:custGeom>
          <a:avLst/>
          <a:gdLst/>
          <a:ahLst/>
          <a:cxnLst/>
          <a:rect l="0" t="0" r="0" b="0"/>
          <a:pathLst>
            <a:path>
              <a:moveTo>
                <a:pt x="0" y="0"/>
              </a:moveTo>
              <a:lnTo>
                <a:pt x="0" y="136972"/>
              </a:lnTo>
              <a:lnTo>
                <a:pt x="2486465" y="136972"/>
              </a:lnTo>
              <a:lnTo>
                <a:pt x="2486465" y="2739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1F3FE1-60EB-43AC-887E-461E4485FC75}">
      <dsp:nvSpPr>
        <dsp:cNvPr id="0" name=""/>
        <dsp:cNvSpPr/>
      </dsp:nvSpPr>
      <dsp:spPr>
        <a:xfrm>
          <a:off x="7372814" y="1255388"/>
          <a:ext cx="908018" cy="273945"/>
        </a:xfrm>
        <a:custGeom>
          <a:avLst/>
          <a:gdLst/>
          <a:ahLst/>
          <a:cxnLst/>
          <a:rect l="0" t="0" r="0" b="0"/>
          <a:pathLst>
            <a:path>
              <a:moveTo>
                <a:pt x="0" y="0"/>
              </a:moveTo>
              <a:lnTo>
                <a:pt x="0" y="136972"/>
              </a:lnTo>
              <a:lnTo>
                <a:pt x="908018" y="136972"/>
              </a:lnTo>
              <a:lnTo>
                <a:pt x="908018" y="2739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3B2241-5963-4555-A809-6AFDB3EF091C}">
      <dsp:nvSpPr>
        <dsp:cNvPr id="0" name=""/>
        <dsp:cNvSpPr/>
      </dsp:nvSpPr>
      <dsp:spPr>
        <a:xfrm>
          <a:off x="6583591" y="1255388"/>
          <a:ext cx="789223" cy="273945"/>
        </a:xfrm>
        <a:custGeom>
          <a:avLst/>
          <a:gdLst/>
          <a:ahLst/>
          <a:cxnLst/>
          <a:rect l="0" t="0" r="0" b="0"/>
          <a:pathLst>
            <a:path>
              <a:moveTo>
                <a:pt x="789223" y="0"/>
              </a:moveTo>
              <a:lnTo>
                <a:pt x="789223" y="136972"/>
              </a:lnTo>
              <a:lnTo>
                <a:pt x="0" y="136972"/>
              </a:lnTo>
              <a:lnTo>
                <a:pt x="0" y="2739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C5D8429-1DDA-4B45-B705-F650693F426A}">
      <dsp:nvSpPr>
        <dsp:cNvPr id="0" name=""/>
        <dsp:cNvSpPr/>
      </dsp:nvSpPr>
      <dsp:spPr>
        <a:xfrm>
          <a:off x="4886349" y="1255388"/>
          <a:ext cx="2486465" cy="273945"/>
        </a:xfrm>
        <a:custGeom>
          <a:avLst/>
          <a:gdLst/>
          <a:ahLst/>
          <a:cxnLst/>
          <a:rect l="0" t="0" r="0" b="0"/>
          <a:pathLst>
            <a:path>
              <a:moveTo>
                <a:pt x="2486465" y="0"/>
              </a:moveTo>
              <a:lnTo>
                <a:pt x="2486465" y="136972"/>
              </a:lnTo>
              <a:lnTo>
                <a:pt x="0" y="136972"/>
              </a:lnTo>
              <a:lnTo>
                <a:pt x="0" y="2739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D33C234-54CF-4AF7-AFEF-A385277E1841}">
      <dsp:nvSpPr>
        <dsp:cNvPr id="0" name=""/>
        <dsp:cNvSpPr/>
      </dsp:nvSpPr>
      <dsp:spPr>
        <a:xfrm>
          <a:off x="2771334" y="1923652"/>
          <a:ext cx="2003877" cy="273945"/>
        </a:xfrm>
        <a:custGeom>
          <a:avLst/>
          <a:gdLst/>
          <a:ahLst/>
          <a:cxnLst/>
          <a:rect l="0" t="0" r="0" b="0"/>
          <a:pathLst>
            <a:path>
              <a:moveTo>
                <a:pt x="0" y="0"/>
              </a:moveTo>
              <a:lnTo>
                <a:pt x="0" y="136972"/>
              </a:lnTo>
              <a:lnTo>
                <a:pt x="2003877" y="136972"/>
              </a:lnTo>
              <a:lnTo>
                <a:pt x="2003877" y="2739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75A2E47-490B-4F40-993A-74C6B4E0A2FF}">
      <dsp:nvSpPr>
        <dsp:cNvPr id="0" name=""/>
        <dsp:cNvSpPr/>
      </dsp:nvSpPr>
      <dsp:spPr>
        <a:xfrm>
          <a:off x="2771334" y="1923652"/>
          <a:ext cx="159944" cy="273945"/>
        </a:xfrm>
        <a:custGeom>
          <a:avLst/>
          <a:gdLst/>
          <a:ahLst/>
          <a:cxnLst/>
          <a:rect l="0" t="0" r="0" b="0"/>
          <a:pathLst>
            <a:path>
              <a:moveTo>
                <a:pt x="0" y="0"/>
              </a:moveTo>
              <a:lnTo>
                <a:pt x="0" y="136972"/>
              </a:lnTo>
              <a:lnTo>
                <a:pt x="159944" y="136972"/>
              </a:lnTo>
              <a:lnTo>
                <a:pt x="159944" y="2739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DAC3F53-0787-42F2-AF20-C2BCCA55AD7B}">
      <dsp:nvSpPr>
        <dsp:cNvPr id="0" name=""/>
        <dsp:cNvSpPr/>
      </dsp:nvSpPr>
      <dsp:spPr>
        <a:xfrm>
          <a:off x="927402" y="1923652"/>
          <a:ext cx="1843932" cy="273945"/>
        </a:xfrm>
        <a:custGeom>
          <a:avLst/>
          <a:gdLst/>
          <a:ahLst/>
          <a:cxnLst/>
          <a:rect l="0" t="0" r="0" b="0"/>
          <a:pathLst>
            <a:path>
              <a:moveTo>
                <a:pt x="1843932" y="0"/>
              </a:moveTo>
              <a:lnTo>
                <a:pt x="1843932" y="136972"/>
              </a:lnTo>
              <a:lnTo>
                <a:pt x="0" y="136972"/>
              </a:lnTo>
              <a:lnTo>
                <a:pt x="0" y="2739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25E839B-1E65-46D9-87BC-1EEE6FEC957F}">
      <dsp:nvSpPr>
        <dsp:cNvPr id="0" name=""/>
        <dsp:cNvSpPr/>
      </dsp:nvSpPr>
      <dsp:spPr>
        <a:xfrm>
          <a:off x="2119083" y="603137"/>
          <a:ext cx="1304501" cy="1320514"/>
        </a:xfrm>
        <a:prstGeom prst="rect">
          <a:avLst/>
        </a:prstGeom>
        <a:solidFill>
          <a:schemeClr val="accent5">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lv-LV" sz="2000" kern="1200" noProof="0" dirty="0">
              <a:solidFill>
                <a:schemeClr val="tx1"/>
              </a:solidFill>
            </a:rPr>
            <a:t>Pašvaldības pārstāvji</a:t>
          </a:r>
          <a:r>
            <a:rPr lang="en-GB" sz="2000" kern="1200" noProof="0" dirty="0">
              <a:solidFill>
                <a:schemeClr val="tx1"/>
              </a:solidFill>
            </a:rPr>
            <a:t> </a:t>
          </a:r>
        </a:p>
      </dsp:txBody>
      <dsp:txXfrm>
        <a:off x="2119083" y="603137"/>
        <a:ext cx="1304501" cy="1320514"/>
      </dsp:txXfrm>
    </dsp:sp>
    <dsp:sp modelId="{4FB3554A-3E4D-4A6B-9D13-D20479DFC2D3}">
      <dsp:nvSpPr>
        <dsp:cNvPr id="0" name=""/>
        <dsp:cNvSpPr/>
      </dsp:nvSpPr>
      <dsp:spPr>
        <a:xfrm>
          <a:off x="4069" y="2197597"/>
          <a:ext cx="1846665" cy="1550602"/>
        </a:xfrm>
        <a:prstGeom prst="rect">
          <a:avLst/>
        </a:prstGeom>
        <a:solidFill>
          <a:schemeClr val="accent5">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lv-LV" sz="2000" kern="1200" noProof="0" dirty="0">
              <a:solidFill>
                <a:schemeClr val="tx1"/>
              </a:solidFill>
            </a:rPr>
            <a:t>Veselības politikas veidotāji pašvaldībā</a:t>
          </a:r>
          <a:endParaRPr lang="en-GB" sz="2000" kern="1200" noProof="0" dirty="0">
            <a:solidFill>
              <a:schemeClr val="tx1"/>
            </a:solidFill>
          </a:endParaRPr>
        </a:p>
      </dsp:txBody>
      <dsp:txXfrm>
        <a:off x="4069" y="2197597"/>
        <a:ext cx="1846665" cy="1550602"/>
      </dsp:txXfrm>
    </dsp:sp>
    <dsp:sp modelId="{9B85F797-F4F4-4379-8103-F129A1F5E3EC}">
      <dsp:nvSpPr>
        <dsp:cNvPr id="0" name=""/>
        <dsp:cNvSpPr/>
      </dsp:nvSpPr>
      <dsp:spPr>
        <a:xfrm>
          <a:off x="2124680" y="2197597"/>
          <a:ext cx="1613199" cy="1544523"/>
        </a:xfrm>
        <a:prstGeom prst="rect">
          <a:avLst/>
        </a:prstGeom>
        <a:solidFill>
          <a:schemeClr val="accent5">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lv-LV" sz="2000" b="0" i="0" kern="1200" dirty="0">
              <a:solidFill>
                <a:schemeClr val="tx1"/>
              </a:solidFill>
            </a:rPr>
            <a:t>Veselības programmu ieviesēji </a:t>
          </a:r>
          <a:endParaRPr lang="en-GB" sz="2000" kern="1200" noProof="0" dirty="0">
            <a:solidFill>
              <a:schemeClr val="tx1"/>
            </a:solidFill>
          </a:endParaRPr>
        </a:p>
      </dsp:txBody>
      <dsp:txXfrm>
        <a:off x="2124680" y="2197597"/>
        <a:ext cx="1613199" cy="1544523"/>
      </dsp:txXfrm>
    </dsp:sp>
    <dsp:sp modelId="{F92675BA-7303-4EB9-84EC-3611CDB24152}">
      <dsp:nvSpPr>
        <dsp:cNvPr id="0" name=""/>
        <dsp:cNvSpPr/>
      </dsp:nvSpPr>
      <dsp:spPr>
        <a:xfrm>
          <a:off x="4011824" y="2197597"/>
          <a:ext cx="1526775" cy="1377703"/>
        </a:xfrm>
        <a:prstGeom prst="rect">
          <a:avLst/>
        </a:prstGeom>
        <a:solidFill>
          <a:schemeClr val="accent5">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lv-LV" sz="2000" kern="1200" noProof="0" dirty="0">
              <a:solidFill>
                <a:schemeClr val="tx1"/>
              </a:solidFill>
            </a:rPr>
            <a:t>Citu departamentu vadītāji</a:t>
          </a:r>
          <a:endParaRPr lang="en-GB" sz="2000" kern="1200" noProof="0" dirty="0">
            <a:solidFill>
              <a:schemeClr val="tx1"/>
            </a:solidFill>
          </a:endParaRPr>
        </a:p>
      </dsp:txBody>
      <dsp:txXfrm>
        <a:off x="4011824" y="2197597"/>
        <a:ext cx="1526775" cy="1377703"/>
      </dsp:txXfrm>
    </dsp:sp>
    <dsp:sp modelId="{AAD2278C-6DA8-418E-9724-ECFC35D465A5}">
      <dsp:nvSpPr>
        <dsp:cNvPr id="0" name=""/>
        <dsp:cNvSpPr/>
      </dsp:nvSpPr>
      <dsp:spPr>
        <a:xfrm>
          <a:off x="6123813" y="603137"/>
          <a:ext cx="2498003" cy="652250"/>
        </a:xfrm>
        <a:prstGeom prst="rect">
          <a:avLst/>
        </a:prstGeom>
        <a:solidFill>
          <a:schemeClr val="accent5">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lv-LV" sz="2000" kern="1200" noProof="0" dirty="0">
              <a:solidFill>
                <a:schemeClr val="tx1"/>
              </a:solidFill>
            </a:rPr>
            <a:t>Pašvaldības sadarbības partneri:</a:t>
          </a:r>
          <a:endParaRPr lang="en-GB" sz="2000" kern="1200" noProof="0" dirty="0">
            <a:solidFill>
              <a:schemeClr val="tx1"/>
            </a:solidFill>
          </a:endParaRPr>
        </a:p>
      </dsp:txBody>
      <dsp:txXfrm>
        <a:off x="6123813" y="603137"/>
        <a:ext cx="2498003" cy="652250"/>
      </dsp:txXfrm>
    </dsp:sp>
    <dsp:sp modelId="{0C06EDF8-9899-4FD2-A069-8EF3E4F1137E}">
      <dsp:nvSpPr>
        <dsp:cNvPr id="0" name=""/>
        <dsp:cNvSpPr/>
      </dsp:nvSpPr>
      <dsp:spPr>
        <a:xfrm>
          <a:off x="4234098" y="1529334"/>
          <a:ext cx="1304501" cy="406287"/>
        </a:xfrm>
        <a:prstGeom prst="rect">
          <a:avLst/>
        </a:prstGeom>
        <a:solidFill>
          <a:schemeClr val="accent5">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lv-LV" sz="2000" kern="1200" noProof="0" dirty="0">
              <a:solidFill>
                <a:schemeClr val="tx1"/>
              </a:solidFill>
            </a:rPr>
            <a:t>Sabiedrība</a:t>
          </a:r>
          <a:endParaRPr lang="en-GB" sz="2000" kern="1200" noProof="0" dirty="0">
            <a:solidFill>
              <a:schemeClr val="tx1"/>
            </a:solidFill>
          </a:endParaRPr>
        </a:p>
      </dsp:txBody>
      <dsp:txXfrm>
        <a:off x="4234098" y="1529334"/>
        <a:ext cx="1304501" cy="406287"/>
      </dsp:txXfrm>
    </dsp:sp>
    <dsp:sp modelId="{3288D070-EF5C-4455-8C4B-76ACD6EB0934}">
      <dsp:nvSpPr>
        <dsp:cNvPr id="0" name=""/>
        <dsp:cNvSpPr/>
      </dsp:nvSpPr>
      <dsp:spPr>
        <a:xfrm>
          <a:off x="5812545" y="1529334"/>
          <a:ext cx="1542090" cy="668465"/>
        </a:xfrm>
        <a:prstGeom prst="rect">
          <a:avLst/>
        </a:prstGeom>
        <a:solidFill>
          <a:schemeClr val="accent5">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lv-LV" sz="2000" kern="1200" noProof="0" dirty="0">
              <a:solidFill>
                <a:schemeClr val="tx1"/>
              </a:solidFill>
            </a:rPr>
            <a:t>Iestādes un organizācijas</a:t>
          </a:r>
          <a:endParaRPr lang="en-GB" sz="2000" kern="1200" noProof="0" dirty="0">
            <a:solidFill>
              <a:schemeClr val="tx1"/>
            </a:solidFill>
          </a:endParaRPr>
        </a:p>
      </dsp:txBody>
      <dsp:txXfrm>
        <a:off x="5812545" y="1529334"/>
        <a:ext cx="1542090" cy="668465"/>
      </dsp:txXfrm>
    </dsp:sp>
    <dsp:sp modelId="{58174477-31CD-4E35-8754-46F523D7ADC6}">
      <dsp:nvSpPr>
        <dsp:cNvPr id="0" name=""/>
        <dsp:cNvSpPr/>
      </dsp:nvSpPr>
      <dsp:spPr>
        <a:xfrm>
          <a:off x="7628581" y="1529334"/>
          <a:ext cx="1304501" cy="636564"/>
        </a:xfrm>
        <a:prstGeom prst="rect">
          <a:avLst/>
        </a:prstGeom>
        <a:solidFill>
          <a:schemeClr val="accent5">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lv-LV" sz="2000" kern="1200" noProof="0" dirty="0">
              <a:solidFill>
                <a:schemeClr val="tx1"/>
              </a:solidFill>
            </a:rPr>
            <a:t>Privātais sektors</a:t>
          </a:r>
          <a:endParaRPr lang="en-GB" sz="2000" kern="1200" noProof="0" dirty="0">
            <a:solidFill>
              <a:schemeClr val="tx1"/>
            </a:solidFill>
          </a:endParaRPr>
        </a:p>
      </dsp:txBody>
      <dsp:txXfrm>
        <a:off x="7628581" y="1529334"/>
        <a:ext cx="1304501" cy="636564"/>
      </dsp:txXfrm>
    </dsp:sp>
    <dsp:sp modelId="{D00EA705-77BB-4528-8A09-5C668C971C95}">
      <dsp:nvSpPr>
        <dsp:cNvPr id="0" name=""/>
        <dsp:cNvSpPr/>
      </dsp:nvSpPr>
      <dsp:spPr>
        <a:xfrm>
          <a:off x="9207029" y="1529334"/>
          <a:ext cx="1304501" cy="439017"/>
        </a:xfrm>
        <a:prstGeom prst="rect">
          <a:avLst/>
        </a:prstGeom>
        <a:solidFill>
          <a:schemeClr val="accent5">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lv-LV" sz="2000" kern="1200" noProof="0" dirty="0">
              <a:solidFill>
                <a:schemeClr val="tx1"/>
              </a:solidFill>
            </a:rPr>
            <a:t>u.c.</a:t>
          </a:r>
          <a:r>
            <a:rPr lang="en-GB" sz="2000" kern="1200" noProof="0" dirty="0">
              <a:solidFill>
                <a:schemeClr val="tx1"/>
              </a:solidFill>
            </a:rPr>
            <a:t> </a:t>
          </a:r>
        </a:p>
      </dsp:txBody>
      <dsp:txXfrm>
        <a:off x="9207029" y="1529334"/>
        <a:ext cx="1304501" cy="439017"/>
      </dsp:txXfrm>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FA81CB-FB3E-4BEF-93D8-88D881AB585E}" type="datetimeFigureOut">
              <a:rPr lang="lv-LV" smtClean="0"/>
              <a:t>09.06.2021</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F0A1F1-51D0-4E8D-9F03-5B73AA0DF270}" type="slidenum">
              <a:rPr lang="lv-LV" smtClean="0"/>
              <a:t>‹#›</a:t>
            </a:fld>
            <a:endParaRPr lang="lv-LV"/>
          </a:p>
        </p:txBody>
      </p:sp>
    </p:spTree>
    <p:extLst>
      <p:ext uri="{BB962C8B-B14F-4D97-AF65-F5344CB8AC3E}">
        <p14:creationId xmlns:p14="http://schemas.microsoft.com/office/powerpoint/2010/main" val="3531131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Urbanization affects millions of people in the Baltic Sea Region. Tomorrow’s cities poses new social instabilities and challenges for health, safety, and</a:t>
            </a:r>
          </a:p>
          <a:p>
            <a:r>
              <a:rPr lang="en-US" sz="1200" b="0" i="0" u="none" strike="noStrike" kern="1200" baseline="0" dirty="0">
                <a:solidFill>
                  <a:schemeClr val="tx1"/>
                </a:solidFill>
                <a:latin typeface="+mn-lt"/>
                <a:ea typeface="+mn-ea"/>
                <a:cs typeface="+mn-cs"/>
              </a:rPr>
              <a:t>environment. As so, exist a growing demand for new solutions for the urban environment that could tackle aforementioned challenges. New solutions should</a:t>
            </a:r>
          </a:p>
          <a:p>
            <a:r>
              <a:rPr lang="en-US" sz="1200" b="0" i="0" u="none" strike="noStrike" kern="1200" baseline="0" dirty="0">
                <a:solidFill>
                  <a:schemeClr val="tx1"/>
                </a:solidFill>
                <a:latin typeface="+mn-lt"/>
                <a:ea typeface="+mn-ea"/>
                <a:cs typeface="+mn-cs"/>
              </a:rPr>
              <a:t>rely on improved governance, innovation processes and effectiveness of the policies through cross-sectoral cooperation, and can be done in two-fold: 1) the</a:t>
            </a:r>
          </a:p>
          <a:p>
            <a:r>
              <a:rPr lang="en-US" sz="1200" b="0" i="0" u="none" strike="noStrike" kern="1200" baseline="0" dirty="0">
                <a:solidFill>
                  <a:schemeClr val="tx1"/>
                </a:solidFill>
                <a:latin typeface="+mn-lt"/>
                <a:ea typeface="+mn-ea"/>
                <a:cs typeface="+mn-cs"/>
              </a:rPr>
              <a:t>enhancement of cooperation between different departments within the city (e.g. health, transport, social, environmental etc.), 2) the cooperation between the city</a:t>
            </a:r>
          </a:p>
          <a:p>
            <a:r>
              <a:rPr lang="en-US" sz="1200" b="0" i="0" u="none" strike="noStrike" kern="1200" baseline="0" dirty="0">
                <a:solidFill>
                  <a:schemeClr val="tx1"/>
                </a:solidFill>
                <a:latin typeface="+mn-lt"/>
                <a:ea typeface="+mn-ea"/>
                <a:cs typeface="+mn-cs"/>
              </a:rPr>
              <a:t>administration and the other sectors (i.e. academia, NGOs and SMEs).</a:t>
            </a:r>
            <a:endParaRPr lang="lv-LV" dirty="0"/>
          </a:p>
        </p:txBody>
      </p:sp>
      <p:sp>
        <p:nvSpPr>
          <p:cNvPr id="4" name="Slide Number Placeholder 3"/>
          <p:cNvSpPr>
            <a:spLocks noGrp="1"/>
          </p:cNvSpPr>
          <p:nvPr>
            <p:ph type="sldNum" sz="quarter" idx="10"/>
          </p:nvPr>
        </p:nvSpPr>
        <p:spPr/>
        <p:txBody>
          <a:bodyPr/>
          <a:lstStyle/>
          <a:p>
            <a:fld id="{54F0A1F1-51D0-4E8D-9F03-5B73AA0DF270}" type="slidenum">
              <a:rPr lang="lv-LV" smtClean="0"/>
              <a:t>4</a:t>
            </a:fld>
            <a:endParaRPr lang="lv-LV"/>
          </a:p>
        </p:txBody>
      </p:sp>
    </p:spTree>
    <p:extLst>
      <p:ext uri="{BB962C8B-B14F-4D97-AF65-F5344CB8AC3E}">
        <p14:creationId xmlns:p14="http://schemas.microsoft.com/office/powerpoint/2010/main" val="3597020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54F0A1F1-51D0-4E8D-9F03-5B73AA0DF270}" type="slidenum">
              <a:rPr lang="lv-LV" smtClean="0"/>
              <a:t>5</a:t>
            </a:fld>
            <a:endParaRPr lang="lv-LV"/>
          </a:p>
        </p:txBody>
      </p:sp>
    </p:spTree>
    <p:extLst>
      <p:ext uri="{BB962C8B-B14F-4D97-AF65-F5344CB8AC3E}">
        <p14:creationId xmlns:p14="http://schemas.microsoft.com/office/powerpoint/2010/main" val="3080964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target group of the model are the local authorities (Managers of health departments in the city administration, administrators and practitioners of the health departments in the city administration and leaders of the</a:t>
            </a:r>
            <a:r>
              <a:rPr lang="lv-LV" dirty="0"/>
              <a:t> </a:t>
            </a:r>
            <a:r>
              <a:rPr lang="en-US" dirty="0"/>
              <a:t>other departments relevant to health (urban planning, transport, education, social care, sport, culture etc.) but also the representatives of academia, NGOs, city residents and SMEs that will be involved in the </a:t>
            </a:r>
            <a:r>
              <a:rPr lang="en-US" dirty="0" err="1"/>
              <a:t>crosssectoral</a:t>
            </a:r>
            <a:r>
              <a:rPr lang="lv-LV" dirty="0"/>
              <a:t> </a:t>
            </a:r>
            <a:r>
              <a:rPr lang="lv-LV" dirty="0" err="1"/>
              <a:t>cooperation</a:t>
            </a:r>
            <a:r>
              <a:rPr lang="lv-LV" dirty="0"/>
              <a:t> </a:t>
            </a:r>
            <a:r>
              <a:rPr lang="lv-LV" dirty="0" err="1"/>
              <a:t>through</a:t>
            </a:r>
            <a:r>
              <a:rPr lang="lv-LV" dirty="0"/>
              <a:t> </a:t>
            </a:r>
            <a:r>
              <a:rPr lang="lv-LV" dirty="0" err="1"/>
              <a:t>the</a:t>
            </a:r>
            <a:r>
              <a:rPr lang="lv-LV" dirty="0"/>
              <a:t> </a:t>
            </a:r>
            <a:r>
              <a:rPr lang="lv-LV" dirty="0" err="1"/>
              <a:t>model</a:t>
            </a:r>
            <a:r>
              <a:rPr lang="lv-LV" dirty="0"/>
              <a:t>.</a:t>
            </a:r>
          </a:p>
          <a:p>
            <a:endParaRPr lang="lv-LV" dirty="0"/>
          </a:p>
        </p:txBody>
      </p:sp>
      <p:sp>
        <p:nvSpPr>
          <p:cNvPr id="4" name="Slide Number Placeholder 3"/>
          <p:cNvSpPr>
            <a:spLocks noGrp="1"/>
          </p:cNvSpPr>
          <p:nvPr>
            <p:ph type="sldNum" sz="quarter" idx="10"/>
          </p:nvPr>
        </p:nvSpPr>
        <p:spPr/>
        <p:txBody>
          <a:bodyPr/>
          <a:lstStyle/>
          <a:p>
            <a:fld id="{54F0A1F1-51D0-4E8D-9F03-5B73AA0DF270}" type="slidenum">
              <a:rPr lang="lv-LV" smtClean="0"/>
              <a:t>10</a:t>
            </a:fld>
            <a:endParaRPr lang="lv-LV"/>
          </a:p>
        </p:txBody>
      </p:sp>
    </p:spTree>
    <p:extLst>
      <p:ext uri="{BB962C8B-B14F-4D97-AF65-F5344CB8AC3E}">
        <p14:creationId xmlns:p14="http://schemas.microsoft.com/office/powerpoint/2010/main" val="18854593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A164D-83E1-8D45-9DA5-251FC035AC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DFFDEE7-947A-DC49-B119-15BE4A32ED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CDF85FDE-AE4F-7546-B7AE-8BD78767E89E}"/>
              </a:ext>
            </a:extLst>
          </p:cNvPr>
          <p:cNvSpPr>
            <a:spLocks noGrp="1"/>
          </p:cNvSpPr>
          <p:nvPr>
            <p:ph type="sldNum" sz="quarter" idx="12"/>
          </p:nvPr>
        </p:nvSpPr>
        <p:spPr/>
        <p:txBody>
          <a:bodyPr/>
          <a:lstStyle/>
          <a:p>
            <a:fld id="{69782187-75EF-2540-A3B3-AF0640969FA8}" type="slidenum">
              <a:rPr lang="en-US" smtClean="0"/>
              <a:t>‹#›</a:t>
            </a:fld>
            <a:endParaRPr lang="en-US"/>
          </a:p>
        </p:txBody>
      </p:sp>
      <p:sp>
        <p:nvSpPr>
          <p:cNvPr id="9" name="Footer Placeholder 8">
            <a:extLst>
              <a:ext uri="{FF2B5EF4-FFF2-40B4-BE49-F238E27FC236}">
                <a16:creationId xmlns:a16="http://schemas.microsoft.com/office/drawing/2014/main" id="{D9F018E4-BC9A-3C42-AE5D-27F55C3E7D39}"/>
              </a:ext>
            </a:extLst>
          </p:cNvPr>
          <p:cNvSpPr>
            <a:spLocks noGrp="1"/>
          </p:cNvSpPr>
          <p:nvPr>
            <p:ph type="ftr" sz="quarter" idx="13"/>
          </p:nvPr>
        </p:nvSpPr>
        <p:spPr/>
        <p:txBody>
          <a:bodyPr/>
          <a:lstStyle/>
          <a:p>
            <a:endParaRPr lang="en-US" dirty="0"/>
          </a:p>
        </p:txBody>
      </p:sp>
      <p:pic>
        <p:nvPicPr>
          <p:cNvPr id="14" name="Picture 13">
            <a:extLst>
              <a:ext uri="{FF2B5EF4-FFF2-40B4-BE49-F238E27FC236}">
                <a16:creationId xmlns:a16="http://schemas.microsoft.com/office/drawing/2014/main" id="{65D69638-BD07-5045-AC90-DE5C75CB6E30}"/>
              </a:ext>
            </a:extLst>
          </p:cNvPr>
          <p:cNvPicPr>
            <a:picLocks noChangeAspect="1"/>
          </p:cNvPicPr>
          <p:nvPr userDrawn="1"/>
        </p:nvPicPr>
        <p:blipFill>
          <a:blip r:embed="rId2"/>
          <a:stretch>
            <a:fillRect/>
          </a:stretch>
        </p:blipFill>
        <p:spPr>
          <a:xfrm>
            <a:off x="186262" y="5473797"/>
            <a:ext cx="3395137" cy="1231950"/>
          </a:xfrm>
          <a:prstGeom prst="rect">
            <a:avLst/>
          </a:prstGeom>
        </p:spPr>
      </p:pic>
      <p:pic>
        <p:nvPicPr>
          <p:cNvPr id="16" name="Picture 15">
            <a:extLst>
              <a:ext uri="{FF2B5EF4-FFF2-40B4-BE49-F238E27FC236}">
                <a16:creationId xmlns:a16="http://schemas.microsoft.com/office/drawing/2014/main" id="{4BEF54EA-6B5D-7E40-B40F-A0689718A794}"/>
              </a:ext>
            </a:extLst>
          </p:cNvPr>
          <p:cNvPicPr>
            <a:picLocks noChangeAspect="1"/>
          </p:cNvPicPr>
          <p:nvPr userDrawn="1"/>
        </p:nvPicPr>
        <p:blipFill>
          <a:blip r:embed="rId3"/>
          <a:stretch>
            <a:fillRect/>
          </a:stretch>
        </p:blipFill>
        <p:spPr>
          <a:xfrm>
            <a:off x="7670800" y="136525"/>
            <a:ext cx="4267200" cy="688086"/>
          </a:xfrm>
          <a:prstGeom prst="rect">
            <a:avLst/>
          </a:prstGeom>
        </p:spPr>
      </p:pic>
    </p:spTree>
    <p:extLst>
      <p:ext uri="{BB962C8B-B14F-4D97-AF65-F5344CB8AC3E}">
        <p14:creationId xmlns:p14="http://schemas.microsoft.com/office/powerpoint/2010/main" val="346126094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4EB47-7EF4-2240-975E-5D33CADC6BE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F95FDB-C2F9-0D4C-A1D9-E3BB408D03B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1EEB6BF4-954D-384D-9FB5-CB4B3760199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3ABF0F2-3746-764A-80E5-66D9925D0471}"/>
              </a:ext>
            </a:extLst>
          </p:cNvPr>
          <p:cNvSpPr>
            <a:spLocks noGrp="1"/>
          </p:cNvSpPr>
          <p:nvPr>
            <p:ph type="sldNum" sz="quarter" idx="12"/>
          </p:nvPr>
        </p:nvSpPr>
        <p:spPr/>
        <p:txBody>
          <a:bodyPr/>
          <a:lstStyle/>
          <a:p>
            <a:fld id="{69782187-75EF-2540-A3B3-AF0640969FA8}" type="slidenum">
              <a:rPr lang="en-US" smtClean="0"/>
              <a:t>‹#›</a:t>
            </a:fld>
            <a:endParaRPr lang="en-US"/>
          </a:p>
        </p:txBody>
      </p:sp>
      <p:pic>
        <p:nvPicPr>
          <p:cNvPr id="7" name="Picture 6">
            <a:extLst>
              <a:ext uri="{FF2B5EF4-FFF2-40B4-BE49-F238E27FC236}">
                <a16:creationId xmlns:a16="http://schemas.microsoft.com/office/drawing/2014/main" id="{2605F0FE-9FAD-574C-8FAA-DA16C7927531}"/>
              </a:ext>
            </a:extLst>
          </p:cNvPr>
          <p:cNvPicPr>
            <a:picLocks noChangeAspect="1"/>
          </p:cNvPicPr>
          <p:nvPr userDrawn="1"/>
        </p:nvPicPr>
        <p:blipFill>
          <a:blip r:embed="rId2"/>
          <a:stretch>
            <a:fillRect/>
          </a:stretch>
        </p:blipFill>
        <p:spPr>
          <a:xfrm>
            <a:off x="169335" y="6305017"/>
            <a:ext cx="3327400" cy="536543"/>
          </a:xfrm>
          <a:prstGeom prst="rect">
            <a:avLst/>
          </a:prstGeom>
        </p:spPr>
      </p:pic>
    </p:spTree>
    <p:extLst>
      <p:ext uri="{BB962C8B-B14F-4D97-AF65-F5344CB8AC3E}">
        <p14:creationId xmlns:p14="http://schemas.microsoft.com/office/powerpoint/2010/main" val="3086240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2C673D-41B7-674C-85B1-9513379880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DECC97-085E-604F-A54C-5DAAB50CA1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829F9E1E-9B8E-1241-B8AF-6A70D0F5988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711722B-3196-9442-BEA0-58DCCEF32A9D}"/>
              </a:ext>
            </a:extLst>
          </p:cNvPr>
          <p:cNvSpPr>
            <a:spLocks noGrp="1"/>
          </p:cNvSpPr>
          <p:nvPr>
            <p:ph type="sldNum" sz="quarter" idx="12"/>
          </p:nvPr>
        </p:nvSpPr>
        <p:spPr/>
        <p:txBody>
          <a:bodyPr/>
          <a:lstStyle/>
          <a:p>
            <a:fld id="{69782187-75EF-2540-A3B3-AF0640969FA8}" type="slidenum">
              <a:rPr lang="en-US" smtClean="0"/>
              <a:t>‹#›</a:t>
            </a:fld>
            <a:endParaRPr lang="en-US"/>
          </a:p>
        </p:txBody>
      </p:sp>
      <p:pic>
        <p:nvPicPr>
          <p:cNvPr id="7" name="Picture 6">
            <a:extLst>
              <a:ext uri="{FF2B5EF4-FFF2-40B4-BE49-F238E27FC236}">
                <a16:creationId xmlns:a16="http://schemas.microsoft.com/office/drawing/2014/main" id="{A18AD304-79B6-B340-A772-2D68A2E1282E}"/>
              </a:ext>
            </a:extLst>
          </p:cNvPr>
          <p:cNvPicPr>
            <a:picLocks noChangeAspect="1"/>
          </p:cNvPicPr>
          <p:nvPr userDrawn="1"/>
        </p:nvPicPr>
        <p:blipFill>
          <a:blip r:embed="rId2"/>
          <a:stretch>
            <a:fillRect/>
          </a:stretch>
        </p:blipFill>
        <p:spPr>
          <a:xfrm>
            <a:off x="169335" y="6305017"/>
            <a:ext cx="3327400" cy="536543"/>
          </a:xfrm>
          <a:prstGeom prst="rect">
            <a:avLst/>
          </a:prstGeom>
        </p:spPr>
      </p:pic>
    </p:spTree>
    <p:extLst>
      <p:ext uri="{BB962C8B-B14F-4D97-AF65-F5344CB8AC3E}">
        <p14:creationId xmlns:p14="http://schemas.microsoft.com/office/powerpoint/2010/main" val="2572887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BA108-1186-8445-B64F-C161F18204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99E2A4-CBE3-B94E-B745-4FC059649E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D7F7AFD6-8B96-4B45-A5BF-4CE92F654020}"/>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10FF8EB0-2B76-B44E-8F5C-008509BFE3FB}"/>
              </a:ext>
            </a:extLst>
          </p:cNvPr>
          <p:cNvSpPr>
            <a:spLocks noGrp="1"/>
          </p:cNvSpPr>
          <p:nvPr>
            <p:ph type="sldNum" sz="quarter" idx="12"/>
          </p:nvPr>
        </p:nvSpPr>
        <p:spPr/>
        <p:txBody>
          <a:bodyPr/>
          <a:lstStyle/>
          <a:p>
            <a:fld id="{69782187-75EF-2540-A3B3-AF0640969FA8}" type="slidenum">
              <a:rPr lang="en-US" smtClean="0"/>
              <a:t>‹#›</a:t>
            </a:fld>
            <a:endParaRPr lang="en-US"/>
          </a:p>
        </p:txBody>
      </p:sp>
      <p:pic>
        <p:nvPicPr>
          <p:cNvPr id="7" name="Picture 6">
            <a:extLst>
              <a:ext uri="{FF2B5EF4-FFF2-40B4-BE49-F238E27FC236}">
                <a16:creationId xmlns:a16="http://schemas.microsoft.com/office/drawing/2014/main" id="{BDD027B7-E0F6-B541-B937-250C4EBB2DF5}"/>
              </a:ext>
            </a:extLst>
          </p:cNvPr>
          <p:cNvPicPr>
            <a:picLocks noChangeAspect="1"/>
          </p:cNvPicPr>
          <p:nvPr userDrawn="1"/>
        </p:nvPicPr>
        <p:blipFill>
          <a:blip r:embed="rId2"/>
          <a:stretch>
            <a:fillRect/>
          </a:stretch>
        </p:blipFill>
        <p:spPr>
          <a:xfrm>
            <a:off x="169335" y="6321950"/>
            <a:ext cx="3327400" cy="536543"/>
          </a:xfrm>
          <a:prstGeom prst="rect">
            <a:avLst/>
          </a:prstGeom>
        </p:spPr>
      </p:pic>
    </p:spTree>
    <p:extLst>
      <p:ext uri="{BB962C8B-B14F-4D97-AF65-F5344CB8AC3E}">
        <p14:creationId xmlns:p14="http://schemas.microsoft.com/office/powerpoint/2010/main" val="3976030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83D6B-6C66-D14C-A616-D17A8D8922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D676D03-1EE4-6148-96C7-35019924F55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FEC54F5F-6283-2143-A5CE-CC8A3B6AF5C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193C6B6-0EFB-C749-92BA-39FD32E26A9D}"/>
              </a:ext>
            </a:extLst>
          </p:cNvPr>
          <p:cNvSpPr>
            <a:spLocks noGrp="1"/>
          </p:cNvSpPr>
          <p:nvPr>
            <p:ph type="sldNum" sz="quarter" idx="12"/>
          </p:nvPr>
        </p:nvSpPr>
        <p:spPr/>
        <p:txBody>
          <a:bodyPr/>
          <a:lstStyle/>
          <a:p>
            <a:fld id="{69782187-75EF-2540-A3B3-AF0640969FA8}" type="slidenum">
              <a:rPr lang="en-US" smtClean="0"/>
              <a:t>‹#›</a:t>
            </a:fld>
            <a:endParaRPr lang="en-US"/>
          </a:p>
        </p:txBody>
      </p:sp>
      <p:pic>
        <p:nvPicPr>
          <p:cNvPr id="7" name="Picture 6">
            <a:extLst>
              <a:ext uri="{FF2B5EF4-FFF2-40B4-BE49-F238E27FC236}">
                <a16:creationId xmlns:a16="http://schemas.microsoft.com/office/drawing/2014/main" id="{FC7F4780-738F-8C45-81F1-5E51E9574789}"/>
              </a:ext>
            </a:extLst>
          </p:cNvPr>
          <p:cNvPicPr>
            <a:picLocks noChangeAspect="1"/>
          </p:cNvPicPr>
          <p:nvPr userDrawn="1"/>
        </p:nvPicPr>
        <p:blipFill>
          <a:blip r:embed="rId2"/>
          <a:stretch>
            <a:fillRect/>
          </a:stretch>
        </p:blipFill>
        <p:spPr>
          <a:xfrm>
            <a:off x="7670800" y="136525"/>
            <a:ext cx="4267200" cy="688086"/>
          </a:xfrm>
          <a:prstGeom prst="rect">
            <a:avLst/>
          </a:prstGeom>
        </p:spPr>
      </p:pic>
      <p:pic>
        <p:nvPicPr>
          <p:cNvPr id="8" name="Picture 7">
            <a:extLst>
              <a:ext uri="{FF2B5EF4-FFF2-40B4-BE49-F238E27FC236}">
                <a16:creationId xmlns:a16="http://schemas.microsoft.com/office/drawing/2014/main" id="{0CEB6D91-B8CA-5E43-80E0-97A905EB3DD2}"/>
              </a:ext>
            </a:extLst>
          </p:cNvPr>
          <p:cNvPicPr>
            <a:picLocks noChangeAspect="1"/>
          </p:cNvPicPr>
          <p:nvPr userDrawn="1"/>
        </p:nvPicPr>
        <p:blipFill>
          <a:blip r:embed="rId3"/>
          <a:stretch>
            <a:fillRect/>
          </a:stretch>
        </p:blipFill>
        <p:spPr>
          <a:xfrm>
            <a:off x="186262" y="55147"/>
            <a:ext cx="3395137" cy="1231950"/>
          </a:xfrm>
          <a:prstGeom prst="rect">
            <a:avLst/>
          </a:prstGeom>
        </p:spPr>
      </p:pic>
    </p:spTree>
    <p:extLst>
      <p:ext uri="{BB962C8B-B14F-4D97-AF65-F5344CB8AC3E}">
        <p14:creationId xmlns:p14="http://schemas.microsoft.com/office/powerpoint/2010/main" val="2728252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751B8-B80F-1B49-B01C-781012DE88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A197B8-98E8-CE49-A989-5827654C89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192DC8F-6C20-B24E-9C23-03174DF9EE0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A087C8BB-0457-E84D-8520-1376BC8D8BA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CA8F7AA4-8198-5A42-A7A1-D0E1442B5B67}"/>
              </a:ext>
            </a:extLst>
          </p:cNvPr>
          <p:cNvSpPr>
            <a:spLocks noGrp="1"/>
          </p:cNvSpPr>
          <p:nvPr>
            <p:ph type="sldNum" sz="quarter" idx="12"/>
          </p:nvPr>
        </p:nvSpPr>
        <p:spPr/>
        <p:txBody>
          <a:bodyPr/>
          <a:lstStyle/>
          <a:p>
            <a:fld id="{69782187-75EF-2540-A3B3-AF0640969FA8}" type="slidenum">
              <a:rPr lang="en-US" smtClean="0"/>
              <a:t>‹#›</a:t>
            </a:fld>
            <a:endParaRPr lang="en-US"/>
          </a:p>
        </p:txBody>
      </p:sp>
      <p:pic>
        <p:nvPicPr>
          <p:cNvPr id="8" name="Picture 7">
            <a:extLst>
              <a:ext uri="{FF2B5EF4-FFF2-40B4-BE49-F238E27FC236}">
                <a16:creationId xmlns:a16="http://schemas.microsoft.com/office/drawing/2014/main" id="{C0924125-FC36-CE41-8602-BF7CFD547A39}"/>
              </a:ext>
            </a:extLst>
          </p:cNvPr>
          <p:cNvPicPr>
            <a:picLocks noChangeAspect="1"/>
          </p:cNvPicPr>
          <p:nvPr userDrawn="1"/>
        </p:nvPicPr>
        <p:blipFill>
          <a:blip r:embed="rId2"/>
          <a:stretch>
            <a:fillRect/>
          </a:stretch>
        </p:blipFill>
        <p:spPr>
          <a:xfrm>
            <a:off x="169335" y="6305017"/>
            <a:ext cx="3327400" cy="536543"/>
          </a:xfrm>
          <a:prstGeom prst="rect">
            <a:avLst/>
          </a:prstGeom>
        </p:spPr>
      </p:pic>
    </p:spTree>
    <p:extLst>
      <p:ext uri="{BB962C8B-B14F-4D97-AF65-F5344CB8AC3E}">
        <p14:creationId xmlns:p14="http://schemas.microsoft.com/office/powerpoint/2010/main" val="508334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2B057-EA05-7345-99CE-5EA6C0BB33F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FD60DC7-520A-F642-915B-A57AB40C4C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A612CF-28DA-2149-8373-401EBE21CA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B61846E-AA29-6847-B2D8-5513610006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F264509-FC33-6549-A994-DD910261553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B627CEF2-7AA8-8A40-9A59-FF27AFC73DB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38B2FDC7-9DF9-0242-8760-34C68E6644B4}"/>
              </a:ext>
            </a:extLst>
          </p:cNvPr>
          <p:cNvSpPr>
            <a:spLocks noGrp="1"/>
          </p:cNvSpPr>
          <p:nvPr>
            <p:ph type="sldNum" sz="quarter" idx="12"/>
          </p:nvPr>
        </p:nvSpPr>
        <p:spPr/>
        <p:txBody>
          <a:bodyPr/>
          <a:lstStyle/>
          <a:p>
            <a:fld id="{69782187-75EF-2540-A3B3-AF0640969FA8}" type="slidenum">
              <a:rPr lang="en-US" smtClean="0"/>
              <a:t>‹#›</a:t>
            </a:fld>
            <a:endParaRPr lang="en-US"/>
          </a:p>
        </p:txBody>
      </p:sp>
      <p:pic>
        <p:nvPicPr>
          <p:cNvPr id="10" name="Picture 9">
            <a:extLst>
              <a:ext uri="{FF2B5EF4-FFF2-40B4-BE49-F238E27FC236}">
                <a16:creationId xmlns:a16="http://schemas.microsoft.com/office/drawing/2014/main" id="{718DC6A8-7A42-224C-BAC2-EF764F142A54}"/>
              </a:ext>
            </a:extLst>
          </p:cNvPr>
          <p:cNvPicPr>
            <a:picLocks noChangeAspect="1"/>
          </p:cNvPicPr>
          <p:nvPr userDrawn="1"/>
        </p:nvPicPr>
        <p:blipFill>
          <a:blip r:embed="rId2"/>
          <a:stretch>
            <a:fillRect/>
          </a:stretch>
        </p:blipFill>
        <p:spPr>
          <a:xfrm>
            <a:off x="169335" y="6305017"/>
            <a:ext cx="3327400" cy="536543"/>
          </a:xfrm>
          <a:prstGeom prst="rect">
            <a:avLst/>
          </a:prstGeom>
        </p:spPr>
      </p:pic>
    </p:spTree>
    <p:extLst>
      <p:ext uri="{BB962C8B-B14F-4D97-AF65-F5344CB8AC3E}">
        <p14:creationId xmlns:p14="http://schemas.microsoft.com/office/powerpoint/2010/main" val="2366072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3F710-B690-D24F-B4CC-8B2573E3082C}"/>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62D906E5-BDA1-764B-96D6-AEC72296013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40E4EF02-014D-BB4D-956B-A2DD7745A609}"/>
              </a:ext>
            </a:extLst>
          </p:cNvPr>
          <p:cNvSpPr>
            <a:spLocks noGrp="1"/>
          </p:cNvSpPr>
          <p:nvPr>
            <p:ph type="sldNum" sz="quarter" idx="12"/>
          </p:nvPr>
        </p:nvSpPr>
        <p:spPr/>
        <p:txBody>
          <a:bodyPr/>
          <a:lstStyle/>
          <a:p>
            <a:fld id="{69782187-75EF-2540-A3B3-AF0640969FA8}" type="slidenum">
              <a:rPr lang="en-US" smtClean="0"/>
              <a:t>‹#›</a:t>
            </a:fld>
            <a:endParaRPr lang="en-US"/>
          </a:p>
        </p:txBody>
      </p:sp>
      <p:pic>
        <p:nvPicPr>
          <p:cNvPr id="6" name="Picture 5">
            <a:extLst>
              <a:ext uri="{FF2B5EF4-FFF2-40B4-BE49-F238E27FC236}">
                <a16:creationId xmlns:a16="http://schemas.microsoft.com/office/drawing/2014/main" id="{4C229835-8AD8-B446-8DFD-01A28F021271}"/>
              </a:ext>
            </a:extLst>
          </p:cNvPr>
          <p:cNvPicPr>
            <a:picLocks noChangeAspect="1"/>
          </p:cNvPicPr>
          <p:nvPr userDrawn="1"/>
        </p:nvPicPr>
        <p:blipFill>
          <a:blip r:embed="rId2"/>
          <a:stretch>
            <a:fillRect/>
          </a:stretch>
        </p:blipFill>
        <p:spPr>
          <a:xfrm>
            <a:off x="169335" y="6305017"/>
            <a:ext cx="3327400" cy="536543"/>
          </a:xfrm>
          <a:prstGeom prst="rect">
            <a:avLst/>
          </a:prstGeom>
        </p:spPr>
      </p:pic>
    </p:spTree>
    <p:extLst>
      <p:ext uri="{BB962C8B-B14F-4D97-AF65-F5344CB8AC3E}">
        <p14:creationId xmlns:p14="http://schemas.microsoft.com/office/powerpoint/2010/main" val="1884763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5F12A184-C542-964A-9F61-85FBAE9E1FA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7BAF22A4-4472-8440-8F5F-3C73F25B7A65}"/>
              </a:ext>
            </a:extLst>
          </p:cNvPr>
          <p:cNvSpPr>
            <a:spLocks noGrp="1"/>
          </p:cNvSpPr>
          <p:nvPr>
            <p:ph type="sldNum" sz="quarter" idx="12"/>
          </p:nvPr>
        </p:nvSpPr>
        <p:spPr/>
        <p:txBody>
          <a:bodyPr/>
          <a:lstStyle/>
          <a:p>
            <a:fld id="{69782187-75EF-2540-A3B3-AF0640969FA8}" type="slidenum">
              <a:rPr lang="en-US" smtClean="0"/>
              <a:t>‹#›</a:t>
            </a:fld>
            <a:endParaRPr lang="en-US"/>
          </a:p>
        </p:txBody>
      </p:sp>
      <p:pic>
        <p:nvPicPr>
          <p:cNvPr id="5" name="Picture 4">
            <a:extLst>
              <a:ext uri="{FF2B5EF4-FFF2-40B4-BE49-F238E27FC236}">
                <a16:creationId xmlns:a16="http://schemas.microsoft.com/office/drawing/2014/main" id="{39155E3B-1825-7C43-8A35-E03F3B539F50}"/>
              </a:ext>
            </a:extLst>
          </p:cNvPr>
          <p:cNvPicPr>
            <a:picLocks noChangeAspect="1"/>
          </p:cNvPicPr>
          <p:nvPr userDrawn="1"/>
        </p:nvPicPr>
        <p:blipFill>
          <a:blip r:embed="rId2"/>
          <a:stretch>
            <a:fillRect/>
          </a:stretch>
        </p:blipFill>
        <p:spPr>
          <a:xfrm>
            <a:off x="169335" y="6305017"/>
            <a:ext cx="3327400" cy="536543"/>
          </a:xfrm>
          <a:prstGeom prst="rect">
            <a:avLst/>
          </a:prstGeom>
        </p:spPr>
      </p:pic>
    </p:spTree>
    <p:extLst>
      <p:ext uri="{BB962C8B-B14F-4D97-AF65-F5344CB8AC3E}">
        <p14:creationId xmlns:p14="http://schemas.microsoft.com/office/powerpoint/2010/main" val="1755844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B7CB39-FC0D-6F42-AC7B-B5CA6F7D49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24EABF7-EA8C-4B4B-9548-29ED5AF305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B6034EF-AA72-BA42-8E69-2A97DA4FD4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D58094C9-DD37-4249-895F-C78D72217D2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9B9C321-49C8-634C-8E20-D0421563C0B1}"/>
              </a:ext>
            </a:extLst>
          </p:cNvPr>
          <p:cNvSpPr>
            <a:spLocks noGrp="1"/>
          </p:cNvSpPr>
          <p:nvPr>
            <p:ph type="sldNum" sz="quarter" idx="12"/>
          </p:nvPr>
        </p:nvSpPr>
        <p:spPr/>
        <p:txBody>
          <a:bodyPr/>
          <a:lstStyle/>
          <a:p>
            <a:fld id="{69782187-75EF-2540-A3B3-AF0640969FA8}" type="slidenum">
              <a:rPr lang="en-US" smtClean="0"/>
              <a:t>‹#›</a:t>
            </a:fld>
            <a:endParaRPr lang="en-US"/>
          </a:p>
        </p:txBody>
      </p:sp>
      <p:pic>
        <p:nvPicPr>
          <p:cNvPr id="8" name="Picture 7">
            <a:extLst>
              <a:ext uri="{FF2B5EF4-FFF2-40B4-BE49-F238E27FC236}">
                <a16:creationId xmlns:a16="http://schemas.microsoft.com/office/drawing/2014/main" id="{7B4CB4EA-B56B-2A4A-9BDF-1B051FDF1A2C}"/>
              </a:ext>
            </a:extLst>
          </p:cNvPr>
          <p:cNvPicPr>
            <a:picLocks noChangeAspect="1"/>
          </p:cNvPicPr>
          <p:nvPr userDrawn="1"/>
        </p:nvPicPr>
        <p:blipFill>
          <a:blip r:embed="rId2"/>
          <a:stretch>
            <a:fillRect/>
          </a:stretch>
        </p:blipFill>
        <p:spPr>
          <a:xfrm>
            <a:off x="169335" y="6305017"/>
            <a:ext cx="3327400" cy="536543"/>
          </a:xfrm>
          <a:prstGeom prst="rect">
            <a:avLst/>
          </a:prstGeom>
        </p:spPr>
      </p:pic>
    </p:spTree>
    <p:extLst>
      <p:ext uri="{BB962C8B-B14F-4D97-AF65-F5344CB8AC3E}">
        <p14:creationId xmlns:p14="http://schemas.microsoft.com/office/powerpoint/2010/main" val="48650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3B70E-CC2E-F044-8AAE-6621CD8BF1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481360-334C-024A-91BC-9188E4800F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59CEEBDA-C859-9B42-9B28-D0EFC7FB9C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424BC0FE-0C88-0D4B-8441-532D23EBD91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9F889182-3C78-784F-99B0-0E73252BB5E8}"/>
              </a:ext>
            </a:extLst>
          </p:cNvPr>
          <p:cNvSpPr>
            <a:spLocks noGrp="1"/>
          </p:cNvSpPr>
          <p:nvPr>
            <p:ph type="sldNum" sz="quarter" idx="12"/>
          </p:nvPr>
        </p:nvSpPr>
        <p:spPr/>
        <p:txBody>
          <a:bodyPr/>
          <a:lstStyle/>
          <a:p>
            <a:fld id="{69782187-75EF-2540-A3B3-AF0640969FA8}" type="slidenum">
              <a:rPr lang="en-US" smtClean="0"/>
              <a:t>‹#›</a:t>
            </a:fld>
            <a:endParaRPr lang="en-US"/>
          </a:p>
        </p:txBody>
      </p:sp>
      <p:pic>
        <p:nvPicPr>
          <p:cNvPr id="8" name="Picture 7">
            <a:extLst>
              <a:ext uri="{FF2B5EF4-FFF2-40B4-BE49-F238E27FC236}">
                <a16:creationId xmlns:a16="http://schemas.microsoft.com/office/drawing/2014/main" id="{B31D83E0-E01C-FC41-832C-0D8B798FC1B6}"/>
              </a:ext>
            </a:extLst>
          </p:cNvPr>
          <p:cNvPicPr>
            <a:picLocks noChangeAspect="1"/>
          </p:cNvPicPr>
          <p:nvPr userDrawn="1"/>
        </p:nvPicPr>
        <p:blipFill>
          <a:blip r:embed="rId2"/>
          <a:stretch>
            <a:fillRect/>
          </a:stretch>
        </p:blipFill>
        <p:spPr>
          <a:xfrm>
            <a:off x="169335" y="6305017"/>
            <a:ext cx="3327400" cy="536543"/>
          </a:xfrm>
          <a:prstGeom prst="rect">
            <a:avLst/>
          </a:prstGeom>
        </p:spPr>
      </p:pic>
    </p:spTree>
    <p:extLst>
      <p:ext uri="{BB962C8B-B14F-4D97-AF65-F5344CB8AC3E}">
        <p14:creationId xmlns:p14="http://schemas.microsoft.com/office/powerpoint/2010/main" val="2329374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96000">
              <a:schemeClr val="accent2">
                <a:lumMod val="0"/>
                <a:lumOff val="100000"/>
              </a:schemeClr>
            </a:gs>
            <a:gs pos="100000">
              <a:srgbClr val="FAFAFA"/>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FAA033-5372-A044-98C8-A065946B0F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817DD88-28F6-9149-890D-C6519C4269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D313E46C-A630-F548-B43E-180DA1333B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782187-75EF-2540-A3B3-AF0640969FA8}" type="slidenum">
              <a:rPr lang="en-US" smtClean="0"/>
              <a:t>‹#›</a:t>
            </a:fld>
            <a:endParaRPr lang="en-US" dirty="0"/>
          </a:p>
        </p:txBody>
      </p:sp>
      <p:sp>
        <p:nvSpPr>
          <p:cNvPr id="10" name="Footer Placeholder 9">
            <a:extLst>
              <a:ext uri="{FF2B5EF4-FFF2-40B4-BE49-F238E27FC236}">
                <a16:creationId xmlns:a16="http://schemas.microsoft.com/office/drawing/2014/main" id="{FD96E2BC-77A1-2B4F-9899-D4AF489117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Rectangle 10">
            <a:extLst>
              <a:ext uri="{FF2B5EF4-FFF2-40B4-BE49-F238E27FC236}">
                <a16:creationId xmlns:a16="http://schemas.microsoft.com/office/drawing/2014/main" id="{133DD213-5887-944D-8BCE-7F7CBB023B67}"/>
              </a:ext>
            </a:extLst>
          </p:cNvPr>
          <p:cNvSpPr/>
          <p:nvPr userDrawn="1"/>
        </p:nvSpPr>
        <p:spPr>
          <a:xfrm>
            <a:off x="0" y="0"/>
            <a:ext cx="12192000" cy="45719"/>
          </a:xfrm>
          <a:prstGeom prst="rect">
            <a:avLst/>
          </a:prstGeom>
          <a:solidFill>
            <a:srgbClr val="ED6B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906140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ED6B06"/>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30867-DBB3-8B4A-A1CE-1845AD7654A1}"/>
              </a:ext>
            </a:extLst>
          </p:cNvPr>
          <p:cNvSpPr>
            <a:spLocks noGrp="1"/>
          </p:cNvSpPr>
          <p:nvPr>
            <p:ph type="ctrTitle"/>
          </p:nvPr>
        </p:nvSpPr>
        <p:spPr>
          <a:xfrm>
            <a:off x="1354015" y="1270854"/>
            <a:ext cx="10515600" cy="2387600"/>
          </a:xfrm>
        </p:spPr>
        <p:txBody>
          <a:bodyPr>
            <a:normAutofit fontScale="90000"/>
          </a:bodyPr>
          <a:lstStyle/>
          <a:p>
            <a:r>
              <a:rPr lang="lv-LV" dirty="0" err="1"/>
              <a:t>Starpsektoru</a:t>
            </a:r>
            <a:r>
              <a:rPr lang="lv-LV" dirty="0"/>
              <a:t> sadarbības modelis – instruments mērķu sasniegšanai </a:t>
            </a:r>
          </a:p>
        </p:txBody>
      </p:sp>
      <p:sp>
        <p:nvSpPr>
          <p:cNvPr id="3" name="Subtitle 2">
            <a:extLst>
              <a:ext uri="{FF2B5EF4-FFF2-40B4-BE49-F238E27FC236}">
                <a16:creationId xmlns:a16="http://schemas.microsoft.com/office/drawing/2014/main" id="{FE1FEADF-2DAE-2743-83DB-BFFD912BC0DB}"/>
              </a:ext>
            </a:extLst>
          </p:cNvPr>
          <p:cNvSpPr>
            <a:spLocks noGrp="1"/>
          </p:cNvSpPr>
          <p:nvPr>
            <p:ph type="subTitle" idx="1"/>
          </p:nvPr>
        </p:nvSpPr>
        <p:spPr>
          <a:xfrm>
            <a:off x="1524000" y="4393346"/>
            <a:ext cx="9144000" cy="1989870"/>
          </a:xfrm>
        </p:spPr>
        <p:txBody>
          <a:bodyPr>
            <a:normAutofit fontScale="92500" lnSpcReduction="10000"/>
          </a:bodyPr>
          <a:lstStyle/>
          <a:p>
            <a:r>
              <a:rPr lang="lv-LV" b="1" dirty="0"/>
              <a:t>Aija </a:t>
            </a:r>
            <a:r>
              <a:rPr lang="lv-LV" b="1" dirty="0" err="1"/>
              <a:t>Bukova-Žideļūna</a:t>
            </a:r>
            <a:endParaRPr lang="lv-LV" b="1" dirty="0"/>
          </a:p>
          <a:p>
            <a:r>
              <a:rPr lang="lv-LV" dirty="0" err="1"/>
              <a:t>Rigas</a:t>
            </a:r>
            <a:r>
              <a:rPr lang="lv-LV" dirty="0"/>
              <a:t> Stradiņa universitāte, Sabiedrības veselības institūts</a:t>
            </a:r>
          </a:p>
          <a:p>
            <a:endParaRPr lang="lv-LV" dirty="0"/>
          </a:p>
          <a:p>
            <a:r>
              <a:rPr lang="lv-LV" dirty="0"/>
              <a:t>Jelgavas novada pašvaldība</a:t>
            </a:r>
          </a:p>
          <a:p>
            <a:r>
              <a:rPr lang="lv-LV" dirty="0"/>
              <a:t>2021.gada 10.jūnijā</a:t>
            </a:r>
          </a:p>
        </p:txBody>
      </p:sp>
    </p:spTree>
    <p:extLst>
      <p:ext uri="{BB962C8B-B14F-4D97-AF65-F5344CB8AC3E}">
        <p14:creationId xmlns:p14="http://schemas.microsoft.com/office/powerpoint/2010/main" val="1039797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Kas var modeli lietot?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92902127"/>
              </p:ext>
            </p:extLst>
          </p:nvPr>
        </p:nvGraphicFramePr>
        <p:xfrm>
          <a:off x="796506" y="1673884"/>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5139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Virsraksts 3">
            <a:extLst>
              <a:ext uri="{FF2B5EF4-FFF2-40B4-BE49-F238E27FC236}">
                <a16:creationId xmlns:a16="http://schemas.microsoft.com/office/drawing/2014/main" id="{84FB4C5D-4F41-4B00-A053-AFE5C7B1EB5B}"/>
              </a:ext>
            </a:extLst>
          </p:cNvPr>
          <p:cNvSpPr>
            <a:spLocks noGrp="1"/>
          </p:cNvSpPr>
          <p:nvPr>
            <p:ph type="ctrTitle"/>
          </p:nvPr>
        </p:nvSpPr>
        <p:spPr/>
        <p:txBody>
          <a:bodyPr/>
          <a:lstStyle/>
          <a:p>
            <a:r>
              <a:rPr lang="lv-LV" dirty="0"/>
              <a:t>Paldies par uzmanību!</a:t>
            </a:r>
          </a:p>
        </p:txBody>
      </p:sp>
    </p:spTree>
    <p:extLst>
      <p:ext uri="{BB962C8B-B14F-4D97-AF65-F5344CB8AC3E}">
        <p14:creationId xmlns:p14="http://schemas.microsoft.com/office/powerpoint/2010/main" val="2397791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ttēls 4">
            <a:extLst>
              <a:ext uri="{FF2B5EF4-FFF2-40B4-BE49-F238E27FC236}">
                <a16:creationId xmlns:a16="http://schemas.microsoft.com/office/drawing/2014/main" id="{B90966CD-9293-46A8-9387-A527095702E5}"/>
              </a:ext>
            </a:extLst>
          </p:cNvPr>
          <p:cNvPicPr>
            <a:picLocks noChangeAspect="1"/>
          </p:cNvPicPr>
          <p:nvPr/>
        </p:nvPicPr>
        <p:blipFill>
          <a:blip r:embed="rId2"/>
          <a:stretch>
            <a:fillRect/>
          </a:stretch>
        </p:blipFill>
        <p:spPr>
          <a:xfrm>
            <a:off x="2655278" y="2215662"/>
            <a:ext cx="9337431" cy="4181263"/>
          </a:xfrm>
          <a:prstGeom prst="rect">
            <a:avLst/>
          </a:prstGeom>
        </p:spPr>
      </p:pic>
      <p:sp>
        <p:nvSpPr>
          <p:cNvPr id="2" name="Virsraksts 1">
            <a:extLst>
              <a:ext uri="{FF2B5EF4-FFF2-40B4-BE49-F238E27FC236}">
                <a16:creationId xmlns:a16="http://schemas.microsoft.com/office/drawing/2014/main" id="{7C958553-AE23-4F22-B52F-7C48316AC63F}"/>
              </a:ext>
            </a:extLst>
          </p:cNvPr>
          <p:cNvSpPr>
            <a:spLocks noGrp="1"/>
          </p:cNvSpPr>
          <p:nvPr>
            <p:ph type="title"/>
          </p:nvPr>
        </p:nvSpPr>
        <p:spPr>
          <a:xfrm>
            <a:off x="838200" y="365125"/>
            <a:ext cx="10515600" cy="1850537"/>
          </a:xfrm>
        </p:spPr>
        <p:txBody>
          <a:bodyPr>
            <a:normAutofit/>
          </a:bodyPr>
          <a:lstStyle/>
          <a:p>
            <a:r>
              <a:rPr lang="lv-LV" sz="3600" dirty="0"/>
              <a:t>Baltijas jūras reģiona veselības veicināšanas laboratorijas - </a:t>
            </a:r>
            <a:r>
              <a:rPr lang="lv-LV" sz="3600" dirty="0" err="1"/>
              <a:t>starpsektoru</a:t>
            </a:r>
            <a:r>
              <a:rPr lang="lv-LV" sz="3600" dirty="0"/>
              <a:t> sadarbības sekmēšanai veselības un labklājības jomās pašvaldībās</a:t>
            </a:r>
          </a:p>
        </p:txBody>
      </p:sp>
    </p:spTree>
    <p:extLst>
      <p:ext uri="{BB962C8B-B14F-4D97-AF65-F5344CB8AC3E}">
        <p14:creationId xmlns:p14="http://schemas.microsoft.com/office/powerpoint/2010/main" val="3841507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492" y="1293324"/>
            <a:ext cx="3188677" cy="3009473"/>
          </a:xfrm>
        </p:spPr>
        <p:txBody>
          <a:bodyPr>
            <a:normAutofit/>
          </a:bodyPr>
          <a:lstStyle/>
          <a:p>
            <a:r>
              <a:rPr lang="lv-LV" dirty="0"/>
              <a:t>Veselības vecināšana</a:t>
            </a:r>
            <a:br>
              <a:rPr lang="lv-LV" dirty="0"/>
            </a:br>
            <a:br>
              <a:rPr lang="lv-LV" dirty="0"/>
            </a:br>
            <a:r>
              <a:rPr lang="lv-LV" sz="2700" dirty="0"/>
              <a:t>Otavas harta (1986)</a:t>
            </a:r>
            <a:endParaRPr lang="en-US" sz="2700" dirty="0"/>
          </a:p>
        </p:txBody>
      </p:sp>
      <p:graphicFrame>
        <p:nvGraphicFramePr>
          <p:cNvPr id="6" name="Satura vietturis 5">
            <a:extLst>
              <a:ext uri="{FF2B5EF4-FFF2-40B4-BE49-F238E27FC236}">
                <a16:creationId xmlns:a16="http://schemas.microsoft.com/office/drawing/2014/main" id="{D802E145-6E7D-4329-A5B2-F96B620A160E}"/>
              </a:ext>
            </a:extLst>
          </p:cNvPr>
          <p:cNvGraphicFramePr>
            <a:graphicFrameLocks noGrp="1"/>
          </p:cNvGraphicFramePr>
          <p:nvPr>
            <p:ph idx="1"/>
            <p:extLst>
              <p:ext uri="{D42A27DB-BD31-4B8C-83A1-F6EECF244321}">
                <p14:modId xmlns:p14="http://schemas.microsoft.com/office/powerpoint/2010/main" val="1636194542"/>
              </p:ext>
            </p:extLst>
          </p:nvPr>
        </p:nvGraphicFramePr>
        <p:xfrm>
          <a:off x="2491154" y="1293324"/>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1200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287" y="365125"/>
            <a:ext cx="11766430" cy="1325563"/>
          </a:xfrm>
        </p:spPr>
        <p:txBody>
          <a:bodyPr>
            <a:normAutofit/>
          </a:bodyPr>
          <a:lstStyle/>
          <a:p>
            <a:r>
              <a:rPr lang="lv-LV" dirty="0" err="1"/>
              <a:t>Starpsektoru</a:t>
            </a:r>
            <a:r>
              <a:rPr lang="lv-LV" dirty="0"/>
              <a:t> sadarbību var īstenot vairākos virzienos: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30666394"/>
              </p:ext>
            </p:extLst>
          </p:nvPr>
        </p:nvGraphicFramePr>
        <p:xfrm>
          <a:off x="849702" y="1690688"/>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09005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3"/>
          <a:stretch>
            <a:fillRect/>
          </a:stretch>
        </p:blipFill>
        <p:spPr>
          <a:xfrm>
            <a:off x="3772729" y="404446"/>
            <a:ext cx="6597851" cy="6129617"/>
          </a:xfrm>
          <a:prstGeom prst="rect">
            <a:avLst/>
          </a:prstGeom>
        </p:spPr>
      </p:pic>
    </p:spTree>
    <p:extLst>
      <p:ext uri="{BB962C8B-B14F-4D97-AF65-F5344CB8AC3E}">
        <p14:creationId xmlns:p14="http://schemas.microsoft.com/office/powerpoint/2010/main" val="3466409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descr="Diagram&#10;&#10;Description automatically generated">
            <a:extLst>
              <a:ext uri="{FF2B5EF4-FFF2-40B4-BE49-F238E27FC236}">
                <a16:creationId xmlns:a16="http://schemas.microsoft.com/office/drawing/2014/main" id="{A34C9C11-9B68-4B7A-92F8-C3EC0F658CB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367954" y="1253331"/>
            <a:ext cx="4436324" cy="4351338"/>
          </a:xfrm>
        </p:spPr>
      </p:pic>
      <p:sp>
        <p:nvSpPr>
          <p:cNvPr id="5" name="Slide Number Placeholder 4">
            <a:extLst>
              <a:ext uri="{FF2B5EF4-FFF2-40B4-BE49-F238E27FC236}">
                <a16:creationId xmlns:a16="http://schemas.microsoft.com/office/drawing/2014/main" id="{B6C0D7FF-7CBE-4977-AD1C-3E64BED1CD1B}"/>
              </a:ext>
            </a:extLst>
          </p:cNvPr>
          <p:cNvSpPr>
            <a:spLocks noGrp="1"/>
          </p:cNvSpPr>
          <p:nvPr>
            <p:ph type="sldNum" sz="quarter" idx="12"/>
          </p:nvPr>
        </p:nvSpPr>
        <p:spPr/>
        <p:txBody>
          <a:bodyPr/>
          <a:lstStyle/>
          <a:p>
            <a:fld id="{9B44A80C-51D7-4B09-9C81-57533D177A22}" type="slidenum">
              <a:rPr lang="fi-FI" smtClean="0"/>
              <a:t>6</a:t>
            </a:fld>
            <a:endParaRPr lang="fi-FI"/>
          </a:p>
        </p:txBody>
      </p:sp>
      <p:sp>
        <p:nvSpPr>
          <p:cNvPr id="11" name="TextBox 10">
            <a:extLst>
              <a:ext uri="{FF2B5EF4-FFF2-40B4-BE49-F238E27FC236}">
                <a16:creationId xmlns:a16="http://schemas.microsoft.com/office/drawing/2014/main" id="{D4799BA5-4CE6-4D89-8C83-250C45CD26C0}"/>
              </a:ext>
            </a:extLst>
          </p:cNvPr>
          <p:cNvSpPr txBox="1"/>
          <p:nvPr/>
        </p:nvSpPr>
        <p:spPr>
          <a:xfrm>
            <a:off x="404446" y="1665987"/>
            <a:ext cx="6529754" cy="3644587"/>
          </a:xfrm>
          <a:prstGeom prst="rect">
            <a:avLst/>
          </a:prstGeom>
          <a:noFill/>
        </p:spPr>
        <p:txBody>
          <a:bodyPr wrap="square" rtlCol="0">
            <a:spAutoFit/>
          </a:bodyPr>
          <a:lstStyle/>
          <a:p>
            <a:pPr algn="just">
              <a:lnSpc>
                <a:spcPct val="107000"/>
              </a:lnSpc>
              <a:spcAft>
                <a:spcPts val="800"/>
              </a:spcAft>
            </a:pPr>
            <a:r>
              <a:rPr lang="lv-LV" sz="2200" b="1" dirty="0">
                <a:effectLst/>
                <a:ea typeface="Times New Roman" panose="02020603050405020304" pitchFamily="18" charset="0"/>
                <a:cs typeface="Times New Roman" panose="02020603050405020304" pitchFamily="18" charset="0"/>
              </a:rPr>
              <a:t>Kartēšana </a:t>
            </a:r>
            <a:r>
              <a:rPr lang="lv-LV" sz="2200" dirty="0">
                <a:effectLst/>
                <a:ea typeface="Times New Roman" panose="02020603050405020304" pitchFamily="18" charset="0"/>
                <a:cs typeface="Times New Roman" panose="02020603050405020304" pitchFamily="18" charset="0"/>
              </a:rPr>
              <a:t>ir sagatavošanās posms</a:t>
            </a:r>
            <a:r>
              <a:rPr lang="lv-LV" sz="2200" dirty="0">
                <a:ea typeface="Times New Roman" panose="02020603050405020304" pitchFamily="18" charset="0"/>
                <a:cs typeface="Times New Roman" panose="02020603050405020304" pitchFamily="18" charset="0"/>
              </a:rPr>
              <a:t>, kurā</a:t>
            </a:r>
            <a:r>
              <a:rPr lang="lv-LV" sz="2200" dirty="0">
                <a:effectLst/>
                <a:ea typeface="Times New Roman" panose="02020603050405020304" pitchFamily="18" charset="0"/>
                <a:cs typeface="Times New Roman" panose="02020603050405020304" pitchFamily="18" charset="0"/>
              </a:rPr>
              <a:t> tiek apzināta un aprakstīta iepriekšējā pieredze un pašreizējā situācija.</a:t>
            </a:r>
          </a:p>
          <a:p>
            <a:pPr algn="just">
              <a:lnSpc>
                <a:spcPct val="107000"/>
              </a:lnSpc>
              <a:spcAft>
                <a:spcPts val="800"/>
              </a:spcAft>
            </a:pPr>
            <a:r>
              <a:rPr lang="lv-LV" sz="2200" b="1" dirty="0">
                <a:effectLst/>
                <a:ea typeface="Times New Roman" panose="02020603050405020304" pitchFamily="18" charset="0"/>
                <a:cs typeface="Times New Roman" panose="02020603050405020304" pitchFamily="18" charset="0"/>
              </a:rPr>
              <a:t>Plānošana </a:t>
            </a:r>
            <a:r>
              <a:rPr lang="lv-LV" sz="2200" dirty="0">
                <a:effectLst/>
                <a:ea typeface="Times New Roman" panose="02020603050405020304" pitchFamily="18" charset="0"/>
                <a:cs typeface="Times New Roman" panose="02020603050405020304" pitchFamily="18" charset="0"/>
              </a:rPr>
              <a:t>ir stratēģijas posms, kurā tiek pieņemti un noteikti stratēģiskie mērķi un uzdevumi.</a:t>
            </a:r>
          </a:p>
          <a:p>
            <a:pPr algn="just">
              <a:lnSpc>
                <a:spcPct val="107000"/>
              </a:lnSpc>
              <a:spcAft>
                <a:spcPts val="800"/>
              </a:spcAft>
            </a:pPr>
            <a:r>
              <a:rPr lang="lv-LV" sz="2200" b="1" dirty="0">
                <a:ea typeface="Times New Roman" panose="02020603050405020304" pitchFamily="18" charset="0"/>
                <a:cs typeface="Times New Roman" panose="02020603050405020304" pitchFamily="18" charset="0"/>
              </a:rPr>
              <a:t>Ieviešana</a:t>
            </a:r>
            <a:r>
              <a:rPr lang="lv-LV" sz="2200" b="1" dirty="0">
                <a:effectLst/>
                <a:ea typeface="Times New Roman" panose="02020603050405020304" pitchFamily="18" charset="0"/>
                <a:cs typeface="Times New Roman" panose="02020603050405020304" pitchFamily="18" charset="0"/>
              </a:rPr>
              <a:t> </a:t>
            </a:r>
            <a:r>
              <a:rPr lang="lv-LV" sz="2200" dirty="0">
                <a:effectLst/>
                <a:ea typeface="Times New Roman" panose="02020603050405020304" pitchFamily="18" charset="0"/>
                <a:cs typeface="Times New Roman" panose="02020603050405020304" pitchFamily="18" charset="0"/>
              </a:rPr>
              <a:t>ir darba posms</a:t>
            </a:r>
            <a:r>
              <a:rPr lang="lv-LV" sz="2200" dirty="0">
                <a:ea typeface="Times New Roman" panose="02020603050405020304" pitchFamily="18" charset="0"/>
                <a:cs typeface="Times New Roman" panose="02020603050405020304" pitchFamily="18" charset="0"/>
              </a:rPr>
              <a:t>, kurā</a:t>
            </a:r>
            <a:r>
              <a:rPr lang="lv-LV" sz="2200" dirty="0">
                <a:effectLst/>
                <a:ea typeface="Times New Roman" panose="02020603050405020304" pitchFamily="18" charset="0"/>
                <a:cs typeface="Times New Roman" panose="02020603050405020304" pitchFamily="18" charset="0"/>
              </a:rPr>
              <a:t> notiek starpnozaru sadarbība atbilstoši iepriekš noteiktajam plānam.</a:t>
            </a:r>
          </a:p>
          <a:p>
            <a:pPr algn="just">
              <a:lnSpc>
                <a:spcPct val="107000"/>
              </a:lnSpc>
              <a:spcAft>
                <a:spcPts val="800"/>
              </a:spcAft>
            </a:pPr>
            <a:r>
              <a:rPr lang="lv-LV" sz="2200" b="1" dirty="0">
                <a:effectLst/>
                <a:ea typeface="Times New Roman" panose="02020603050405020304" pitchFamily="18" charset="0"/>
              </a:rPr>
              <a:t>Novērtēšana </a:t>
            </a:r>
            <a:r>
              <a:rPr lang="lv-LV" sz="2200" dirty="0">
                <a:effectLst/>
                <a:ea typeface="Times New Roman" panose="02020603050405020304" pitchFamily="18" charset="0"/>
              </a:rPr>
              <a:t>ir posms</a:t>
            </a:r>
            <a:r>
              <a:rPr lang="lv-LV" sz="2200" dirty="0">
                <a:ea typeface="Times New Roman" panose="02020603050405020304" pitchFamily="18" charset="0"/>
              </a:rPr>
              <a:t>, kurā </a:t>
            </a:r>
            <a:r>
              <a:rPr lang="lv-LV" sz="2200" dirty="0">
                <a:effectLst/>
                <a:ea typeface="Times New Roman" panose="02020603050405020304" pitchFamily="18" charset="0"/>
              </a:rPr>
              <a:t>tiek vērtēta īstenotā starpnozaru sadarbība.</a:t>
            </a:r>
            <a:endParaRPr lang="lv-LV" sz="2200" dirty="0"/>
          </a:p>
        </p:txBody>
      </p:sp>
      <p:sp>
        <p:nvSpPr>
          <p:cNvPr id="6" name="Virsraksts 5">
            <a:extLst>
              <a:ext uri="{FF2B5EF4-FFF2-40B4-BE49-F238E27FC236}">
                <a16:creationId xmlns:a16="http://schemas.microsoft.com/office/drawing/2014/main" id="{B2A05968-8CEC-46B7-A978-4D7F62A7DDE2}"/>
              </a:ext>
            </a:extLst>
          </p:cNvPr>
          <p:cNvSpPr>
            <a:spLocks noGrp="1"/>
          </p:cNvSpPr>
          <p:nvPr>
            <p:ph type="title"/>
          </p:nvPr>
        </p:nvSpPr>
        <p:spPr/>
        <p:txBody>
          <a:bodyPr/>
          <a:lstStyle/>
          <a:p>
            <a:r>
              <a:rPr lang="lv-LV" dirty="0"/>
              <a:t>Modeļa posmi</a:t>
            </a:r>
          </a:p>
        </p:txBody>
      </p:sp>
    </p:spTree>
    <p:extLst>
      <p:ext uri="{BB962C8B-B14F-4D97-AF65-F5344CB8AC3E}">
        <p14:creationId xmlns:p14="http://schemas.microsoft.com/office/powerpoint/2010/main" val="1596023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B6C0D7FF-7CBE-4977-AD1C-3E64BED1CD1B}"/>
              </a:ext>
            </a:extLst>
          </p:cNvPr>
          <p:cNvSpPr>
            <a:spLocks noGrp="1"/>
          </p:cNvSpPr>
          <p:nvPr>
            <p:ph type="sldNum" sz="quarter" idx="12"/>
          </p:nvPr>
        </p:nvSpPr>
        <p:spPr/>
        <p:txBody>
          <a:bodyPr/>
          <a:lstStyle/>
          <a:p>
            <a:fld id="{9B44A80C-51D7-4B09-9C81-57533D177A22}" type="slidenum">
              <a:rPr lang="fi-FI" smtClean="0"/>
              <a:t>7</a:t>
            </a:fld>
            <a:endParaRPr lang="fi-FI"/>
          </a:p>
        </p:txBody>
      </p:sp>
      <p:sp>
        <p:nvSpPr>
          <p:cNvPr id="11" name="TextBox 10">
            <a:extLst>
              <a:ext uri="{FF2B5EF4-FFF2-40B4-BE49-F238E27FC236}">
                <a16:creationId xmlns:a16="http://schemas.microsoft.com/office/drawing/2014/main" id="{D4799BA5-4CE6-4D89-8C83-250C45CD26C0}"/>
              </a:ext>
            </a:extLst>
          </p:cNvPr>
          <p:cNvSpPr txBox="1"/>
          <p:nvPr/>
        </p:nvSpPr>
        <p:spPr>
          <a:xfrm>
            <a:off x="246185" y="1296581"/>
            <a:ext cx="7132814" cy="5196294"/>
          </a:xfrm>
          <a:prstGeom prst="rect">
            <a:avLst/>
          </a:prstGeom>
          <a:noFill/>
        </p:spPr>
        <p:txBody>
          <a:bodyPr wrap="square" rtlCol="0">
            <a:spAutoFit/>
          </a:bodyPr>
          <a:lstStyle/>
          <a:p>
            <a:pPr algn="just">
              <a:lnSpc>
                <a:spcPct val="107000"/>
              </a:lnSpc>
              <a:spcAft>
                <a:spcPts val="800"/>
              </a:spcAft>
            </a:pPr>
            <a:r>
              <a:rPr lang="lv-LV" sz="2200" b="1" dirty="0">
                <a:effectLst/>
                <a:ea typeface="Times New Roman" panose="02020603050405020304" pitchFamily="18" charset="0"/>
                <a:cs typeface="Times New Roman" panose="02020603050405020304" pitchFamily="18" charset="0"/>
              </a:rPr>
              <a:t>Risku identifikācija </a:t>
            </a:r>
            <a:r>
              <a:rPr lang="lv-LV" sz="2200" b="1" dirty="0">
                <a:ea typeface="Times New Roman" panose="02020603050405020304" pitchFamily="18" charset="0"/>
                <a:cs typeface="Times New Roman" panose="02020603050405020304" pitchFamily="18" charset="0"/>
              </a:rPr>
              <a:t>-</a:t>
            </a:r>
            <a:r>
              <a:rPr lang="lv-LV" sz="2200" dirty="0">
                <a:effectLst/>
                <a:ea typeface="Times New Roman" panose="02020603050405020304" pitchFamily="18" charset="0"/>
                <a:cs typeface="Times New Roman" panose="02020603050405020304" pitchFamily="18" charset="0"/>
              </a:rPr>
              <a:t> risku noteikšanas, novērtēšanas un pārvaldības process.</a:t>
            </a:r>
          </a:p>
          <a:p>
            <a:pPr algn="just">
              <a:lnSpc>
                <a:spcPct val="107000"/>
              </a:lnSpc>
              <a:spcAft>
                <a:spcPts val="800"/>
              </a:spcAft>
            </a:pPr>
            <a:r>
              <a:rPr lang="lv-LV" sz="2200" b="1" dirty="0">
                <a:effectLst/>
                <a:ea typeface="Calibri" panose="020F0502020204030204" pitchFamily="34" charset="0"/>
                <a:cs typeface="Times New Roman" panose="02020603050405020304" pitchFamily="18" charset="0"/>
              </a:rPr>
              <a:t>Līderība </a:t>
            </a:r>
            <a:r>
              <a:rPr lang="lv-LV" sz="2200" b="1" dirty="0">
                <a:ea typeface="Calibri" panose="020F0502020204030204" pitchFamily="34" charset="0"/>
                <a:cs typeface="Times New Roman" panose="02020603050405020304" pitchFamily="18" charset="0"/>
              </a:rPr>
              <a:t>-</a:t>
            </a:r>
            <a:r>
              <a:rPr lang="lv-LV" sz="2200" dirty="0">
                <a:effectLst/>
                <a:ea typeface="Calibri" panose="020F0502020204030204" pitchFamily="34" charset="0"/>
                <a:cs typeface="Times New Roman" panose="02020603050405020304" pitchFamily="18" charset="0"/>
              </a:rPr>
              <a:t> indivīda vai grupas spēja motivēt un virzīt citus rīkoties kopīga mērķa sasniegšanai.</a:t>
            </a:r>
          </a:p>
          <a:p>
            <a:pPr algn="just">
              <a:lnSpc>
                <a:spcPct val="107000"/>
              </a:lnSpc>
              <a:spcAft>
                <a:spcPts val="800"/>
              </a:spcAft>
            </a:pPr>
            <a:r>
              <a:rPr lang="lv-LV" sz="2200" b="1" dirty="0">
                <a:solidFill>
                  <a:srgbClr val="222222"/>
                </a:solidFill>
                <a:effectLst/>
                <a:ea typeface="Calibri" panose="020F0502020204030204" pitchFamily="34" charset="0"/>
                <a:cs typeface="Times New Roman" panose="02020603050405020304" pitchFamily="18" charset="0"/>
              </a:rPr>
              <a:t>Komunikācija</a:t>
            </a:r>
            <a:r>
              <a:rPr lang="lv-LV" sz="2200" dirty="0">
                <a:solidFill>
                  <a:srgbClr val="222222"/>
                </a:solidFill>
                <a:effectLst/>
                <a:ea typeface="Calibri" panose="020F0502020204030204" pitchFamily="34" charset="0"/>
                <a:cs typeface="Times New Roman" panose="02020603050405020304" pitchFamily="18" charset="0"/>
              </a:rPr>
              <a:t> - abpusējas sapratnes sasniegšana, kad dalībnieki ne tikai apmainās ar informāciju, ziņām, idejām un sajūtām, bet arī rada un dalās ar saturu.</a:t>
            </a:r>
          </a:p>
          <a:p>
            <a:pPr algn="just">
              <a:lnSpc>
                <a:spcPct val="107000"/>
              </a:lnSpc>
              <a:spcAft>
                <a:spcPts val="800"/>
              </a:spcAft>
            </a:pPr>
            <a:r>
              <a:rPr lang="lv-LV" sz="2200" b="1" dirty="0">
                <a:effectLst/>
                <a:ea typeface="Calibri" panose="020F0502020204030204" pitchFamily="34" charset="0"/>
                <a:cs typeface="Times New Roman" panose="02020603050405020304" pitchFamily="18" charset="0"/>
              </a:rPr>
              <a:t>Koordinācija </a:t>
            </a:r>
            <a:r>
              <a:rPr lang="lv-LV" sz="2200" b="1" dirty="0">
                <a:ea typeface="Calibri" panose="020F0502020204030204" pitchFamily="34" charset="0"/>
                <a:cs typeface="Times New Roman" panose="02020603050405020304" pitchFamily="18" charset="0"/>
              </a:rPr>
              <a:t>-</a:t>
            </a:r>
            <a:r>
              <a:rPr lang="lv-LV" sz="2200" dirty="0">
                <a:effectLst/>
                <a:ea typeface="Calibri" panose="020F0502020204030204" pitchFamily="34" charset="0"/>
                <a:cs typeface="Times New Roman" panose="02020603050405020304" pitchFamily="18" charset="0"/>
              </a:rPr>
              <a:t> darbību, pienākumu, vadības un kontroles struktūru sinhronizācija un integrācija, lai nodrošinātu, ka partneri sadarbojas visefektīvākajā veidā noteikto mērķu sasniegšanai.</a:t>
            </a:r>
          </a:p>
          <a:p>
            <a:pPr algn="just">
              <a:lnSpc>
                <a:spcPct val="107000"/>
              </a:lnSpc>
              <a:spcAft>
                <a:spcPts val="800"/>
              </a:spcAft>
            </a:pPr>
            <a:r>
              <a:rPr lang="lv-LV" sz="2200" b="1" dirty="0">
                <a:effectLst/>
                <a:ea typeface="Calibri" panose="020F0502020204030204" pitchFamily="34" charset="0"/>
              </a:rPr>
              <a:t>Motivācija </a:t>
            </a:r>
            <a:r>
              <a:rPr lang="lv-LV" sz="2200" b="1" dirty="0">
                <a:ea typeface="Calibri" panose="020F0502020204030204" pitchFamily="34" charset="0"/>
              </a:rPr>
              <a:t>–</a:t>
            </a:r>
            <a:r>
              <a:rPr lang="lv-LV" sz="2200" dirty="0">
                <a:effectLst/>
                <a:ea typeface="Calibri" panose="020F0502020204030204" pitchFamily="34" charset="0"/>
              </a:rPr>
              <a:t> veido pamatu uzsākt, vadīt un noturēt uz mērķi orientētu partneru uzvedību.</a:t>
            </a:r>
            <a:endParaRPr lang="lv-LV" sz="2200" dirty="0"/>
          </a:p>
        </p:txBody>
      </p:sp>
      <p:pic>
        <p:nvPicPr>
          <p:cNvPr id="8" name="Content Placeholder 7" descr="Chart, pie chart&#10;&#10;Description automatically generated">
            <a:extLst>
              <a:ext uri="{FF2B5EF4-FFF2-40B4-BE49-F238E27FC236}">
                <a16:creationId xmlns:a16="http://schemas.microsoft.com/office/drawing/2014/main" id="{22532132-B950-471A-BA9E-59D7FFB277D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602845" y="1253331"/>
            <a:ext cx="4342970" cy="4351338"/>
          </a:xfrm>
        </p:spPr>
      </p:pic>
      <p:sp>
        <p:nvSpPr>
          <p:cNvPr id="6" name="Virsraksts 5">
            <a:extLst>
              <a:ext uri="{FF2B5EF4-FFF2-40B4-BE49-F238E27FC236}">
                <a16:creationId xmlns:a16="http://schemas.microsoft.com/office/drawing/2014/main" id="{4D91A0D5-1314-431B-8645-1C5D6E772C73}"/>
              </a:ext>
            </a:extLst>
          </p:cNvPr>
          <p:cNvSpPr>
            <a:spLocks noGrp="1"/>
          </p:cNvSpPr>
          <p:nvPr>
            <p:ph type="title"/>
          </p:nvPr>
        </p:nvSpPr>
        <p:spPr/>
        <p:txBody>
          <a:bodyPr/>
          <a:lstStyle/>
          <a:p>
            <a:r>
              <a:rPr lang="lv-LV" dirty="0"/>
              <a:t>Modeļa domēni</a:t>
            </a:r>
          </a:p>
        </p:txBody>
      </p:sp>
    </p:spTree>
    <p:extLst>
      <p:ext uri="{BB962C8B-B14F-4D97-AF65-F5344CB8AC3E}">
        <p14:creationId xmlns:p14="http://schemas.microsoft.com/office/powerpoint/2010/main" val="738401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Chart&#10;&#10;Description automatically generated">
            <a:extLst>
              <a:ext uri="{FF2B5EF4-FFF2-40B4-BE49-F238E27FC236}">
                <a16:creationId xmlns:a16="http://schemas.microsoft.com/office/drawing/2014/main" id="{A6964A18-3BF9-4B4D-ACB5-3F19843D667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324534" y="1253331"/>
            <a:ext cx="4324477" cy="4351338"/>
          </a:xfrm>
        </p:spPr>
      </p:pic>
      <p:sp>
        <p:nvSpPr>
          <p:cNvPr id="5" name="Slide Number Placeholder 4">
            <a:extLst>
              <a:ext uri="{FF2B5EF4-FFF2-40B4-BE49-F238E27FC236}">
                <a16:creationId xmlns:a16="http://schemas.microsoft.com/office/drawing/2014/main" id="{D5383B20-DF6D-45E0-AC90-60A30D96C571}"/>
              </a:ext>
            </a:extLst>
          </p:cNvPr>
          <p:cNvSpPr>
            <a:spLocks noGrp="1"/>
          </p:cNvSpPr>
          <p:nvPr>
            <p:ph type="sldNum" sz="quarter" idx="12"/>
          </p:nvPr>
        </p:nvSpPr>
        <p:spPr/>
        <p:txBody>
          <a:bodyPr/>
          <a:lstStyle/>
          <a:p>
            <a:fld id="{9B44A80C-51D7-4B09-9C81-57533D177A22}" type="slidenum">
              <a:rPr lang="fi-FI" smtClean="0"/>
              <a:t>8</a:t>
            </a:fld>
            <a:endParaRPr lang="fi-FI"/>
          </a:p>
        </p:txBody>
      </p:sp>
      <p:sp>
        <p:nvSpPr>
          <p:cNvPr id="9" name="TextBox 8">
            <a:extLst>
              <a:ext uri="{FF2B5EF4-FFF2-40B4-BE49-F238E27FC236}">
                <a16:creationId xmlns:a16="http://schemas.microsoft.com/office/drawing/2014/main" id="{8410EBE8-1940-417C-88ED-A7AE7328A6AD}"/>
              </a:ext>
            </a:extLst>
          </p:cNvPr>
          <p:cNvSpPr txBox="1"/>
          <p:nvPr/>
        </p:nvSpPr>
        <p:spPr>
          <a:xfrm>
            <a:off x="675861" y="1690688"/>
            <a:ext cx="5910469" cy="4925451"/>
          </a:xfrm>
          <a:prstGeom prst="rect">
            <a:avLst/>
          </a:prstGeom>
          <a:noFill/>
        </p:spPr>
        <p:txBody>
          <a:bodyPr wrap="square" rtlCol="0">
            <a:spAutoFit/>
          </a:bodyPr>
          <a:lstStyle/>
          <a:p>
            <a:pPr algn="just">
              <a:lnSpc>
                <a:spcPct val="115000"/>
              </a:lnSpc>
              <a:spcAft>
                <a:spcPts val="1000"/>
              </a:spcAft>
            </a:pPr>
            <a:r>
              <a:rPr lang="lv-LV" sz="2400" dirty="0">
                <a:effectLst/>
                <a:ea typeface="Times New Roman" panose="02020603050405020304" pitchFamily="18" charset="0"/>
                <a:cs typeface="Times New Roman" panose="02020603050405020304" pitchFamily="18" charset="0"/>
              </a:rPr>
              <a:t>Modeli var izmantot dažādos veidos:</a:t>
            </a:r>
          </a:p>
          <a:p>
            <a:pPr marL="285750" indent="-285750" algn="just">
              <a:lnSpc>
                <a:spcPct val="115000"/>
              </a:lnSpc>
              <a:spcAft>
                <a:spcPts val="1000"/>
              </a:spcAft>
              <a:buFont typeface="Wingdings" panose="05000000000000000000" pitchFamily="2" charset="2"/>
              <a:buChar char="ü"/>
            </a:pPr>
            <a:r>
              <a:rPr lang="lv-LV" sz="2400" dirty="0">
                <a:effectLst/>
                <a:ea typeface="Times New Roman" panose="02020603050405020304" pitchFamily="18" charset="0"/>
                <a:cs typeface="Times New Roman" panose="02020603050405020304" pitchFamily="18" charset="0"/>
              </a:rPr>
              <a:t>Aplūkojot visus domēnus un visus posmus;</a:t>
            </a:r>
          </a:p>
          <a:p>
            <a:pPr marL="285750" indent="-285750" algn="just">
              <a:lnSpc>
                <a:spcPct val="115000"/>
              </a:lnSpc>
              <a:spcAft>
                <a:spcPts val="1000"/>
              </a:spcAft>
              <a:buFont typeface="Wingdings" panose="05000000000000000000" pitchFamily="2" charset="2"/>
              <a:buChar char="ü"/>
            </a:pPr>
            <a:r>
              <a:rPr lang="lv-LV" sz="2400" dirty="0">
                <a:ea typeface="Times New Roman" panose="02020603050405020304" pitchFamily="18" charset="0"/>
                <a:cs typeface="Times New Roman" panose="02020603050405020304" pitchFamily="18" charset="0"/>
              </a:rPr>
              <a:t>I</a:t>
            </a:r>
            <a:r>
              <a:rPr lang="lv-LV" sz="2400" dirty="0">
                <a:effectLst/>
                <a:ea typeface="Times New Roman" panose="02020603050405020304" pitchFamily="18" charset="0"/>
                <a:cs typeface="Times New Roman" panose="02020603050405020304" pitchFamily="18" charset="0"/>
              </a:rPr>
              <a:t>zvēloties vienu vai vairākus situācijai atbilstošus domēnus;</a:t>
            </a:r>
          </a:p>
          <a:p>
            <a:pPr marL="285750" indent="-285750" algn="just">
              <a:lnSpc>
                <a:spcPct val="115000"/>
              </a:lnSpc>
              <a:spcAft>
                <a:spcPts val="1000"/>
              </a:spcAft>
              <a:buFont typeface="Wingdings" panose="05000000000000000000" pitchFamily="2" charset="2"/>
              <a:buChar char="ü"/>
            </a:pPr>
            <a:r>
              <a:rPr lang="lv-LV" sz="2400" dirty="0">
                <a:effectLst/>
                <a:ea typeface="Times New Roman" panose="02020603050405020304" pitchFamily="18" charset="0"/>
                <a:cs typeface="Times New Roman" panose="02020603050405020304" pitchFamily="18" charset="0"/>
              </a:rPr>
              <a:t>Izvēloties vienu vai vairākus jūsu situācijai atbilstošus posmus.</a:t>
            </a:r>
          </a:p>
          <a:p>
            <a:pPr algn="just">
              <a:lnSpc>
                <a:spcPct val="115000"/>
              </a:lnSpc>
              <a:spcAft>
                <a:spcPts val="1000"/>
              </a:spcAft>
            </a:pPr>
            <a:r>
              <a:rPr lang="lv-LV" sz="2400" dirty="0">
                <a:effectLst/>
                <a:ea typeface="Times New Roman" panose="02020603050405020304" pitchFamily="18" charset="0"/>
                <a:cs typeface="Times New Roman" panose="02020603050405020304" pitchFamily="18" charset="0"/>
              </a:rPr>
              <a:t>Modelis sniedz galvenos pamatjautājumus starpnozaru sadarbības veicināšanai konkrētā jomā/posmā.</a:t>
            </a:r>
          </a:p>
          <a:p>
            <a:endParaRPr lang="lv-LV" sz="2400" dirty="0"/>
          </a:p>
        </p:txBody>
      </p:sp>
      <p:sp>
        <p:nvSpPr>
          <p:cNvPr id="6" name="Virsraksts 5">
            <a:extLst>
              <a:ext uri="{FF2B5EF4-FFF2-40B4-BE49-F238E27FC236}">
                <a16:creationId xmlns:a16="http://schemas.microsoft.com/office/drawing/2014/main" id="{DAA842F9-D876-45E4-80F0-46F6DCCF029E}"/>
              </a:ext>
            </a:extLst>
          </p:cNvPr>
          <p:cNvSpPr>
            <a:spLocks noGrp="1"/>
          </p:cNvSpPr>
          <p:nvPr>
            <p:ph type="title"/>
          </p:nvPr>
        </p:nvSpPr>
        <p:spPr/>
        <p:txBody>
          <a:bodyPr/>
          <a:lstStyle/>
          <a:p>
            <a:r>
              <a:rPr lang="lv-LV" dirty="0"/>
              <a:t>Kā modeli lietot?</a:t>
            </a:r>
          </a:p>
        </p:txBody>
      </p:sp>
    </p:spTree>
    <p:extLst>
      <p:ext uri="{BB962C8B-B14F-4D97-AF65-F5344CB8AC3E}">
        <p14:creationId xmlns:p14="http://schemas.microsoft.com/office/powerpoint/2010/main" val="6874524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people standing forming a circle during daytime">
            <a:extLst>
              <a:ext uri="{FF2B5EF4-FFF2-40B4-BE49-F238E27FC236}">
                <a16:creationId xmlns:a16="http://schemas.microsoft.com/office/drawing/2014/main" id="{40905831-6F34-46C0-BDF5-FB50AD5BFD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92276" y="3256384"/>
            <a:ext cx="5399724" cy="360161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lv-LV" dirty="0"/>
              <a:t>Kāpēc modeli lietot? </a:t>
            </a:r>
            <a:endParaRPr lang="en-US" dirty="0"/>
          </a:p>
        </p:txBody>
      </p:sp>
      <p:sp>
        <p:nvSpPr>
          <p:cNvPr id="3" name="Content Placeholder 2"/>
          <p:cNvSpPr>
            <a:spLocks noGrp="1"/>
          </p:cNvSpPr>
          <p:nvPr>
            <p:ph idx="1"/>
          </p:nvPr>
        </p:nvSpPr>
        <p:spPr/>
        <p:txBody>
          <a:bodyPr/>
          <a:lstStyle/>
          <a:p>
            <a:r>
              <a:rPr lang="lv-LV" dirty="0"/>
              <a:t>Pierādījumos balstīts</a:t>
            </a:r>
          </a:p>
          <a:p>
            <a:r>
              <a:rPr lang="lv-LV" dirty="0"/>
              <a:t>Ceļvedis </a:t>
            </a:r>
            <a:r>
              <a:rPr lang="lv-LV" dirty="0" err="1"/>
              <a:t>starpsektoru</a:t>
            </a:r>
            <a:r>
              <a:rPr lang="lv-LV" dirty="0"/>
              <a:t> sadarbības veicināšanai</a:t>
            </a:r>
          </a:p>
          <a:p>
            <a:r>
              <a:rPr lang="lv-LV" dirty="0"/>
              <a:t>Resurss kopīgas izpratnes veidošanai</a:t>
            </a:r>
          </a:p>
          <a:p>
            <a:r>
              <a:rPr lang="lv-LV" dirty="0"/>
              <a:t>Elastīgi pielāgojams dažādām situācijām</a:t>
            </a:r>
          </a:p>
          <a:p>
            <a:endParaRPr lang="en-US" dirty="0"/>
          </a:p>
        </p:txBody>
      </p:sp>
    </p:spTree>
    <p:extLst>
      <p:ext uri="{BB962C8B-B14F-4D97-AF65-F5344CB8AC3E}">
        <p14:creationId xmlns:p14="http://schemas.microsoft.com/office/powerpoint/2010/main" val="4289206173"/>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lthy-Boost-PowerPoint-template-2019-04-03" id="{D4C765B0-34C5-6E48-A4A6-E9981AB89A8B}" vid="{CC70439A-88F3-264C-9BC5-2C7394485E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Healthy-Boost-PowerPoint-template-2019-04-03</Template>
  <TotalTime>363</TotalTime>
  <Words>582</Words>
  <Application>Microsoft Office PowerPoint</Application>
  <PresentationFormat>Platekrāna</PresentationFormat>
  <Paragraphs>61</Paragraphs>
  <Slides>11</Slides>
  <Notes>3</Notes>
  <HiddenSlides>0</HiddenSlides>
  <MMClips>0</MMClips>
  <ScaleCrop>false</ScaleCrop>
  <HeadingPairs>
    <vt:vector size="6" baseType="variant">
      <vt:variant>
        <vt:lpstr>Lietotie fonti</vt:lpstr>
      </vt:variant>
      <vt:variant>
        <vt:i4>4</vt:i4>
      </vt:variant>
      <vt:variant>
        <vt:lpstr>Dizains</vt:lpstr>
      </vt:variant>
      <vt:variant>
        <vt:i4>1</vt:i4>
      </vt:variant>
      <vt:variant>
        <vt:lpstr>Slaidu virsraksti</vt:lpstr>
      </vt:variant>
      <vt:variant>
        <vt:i4>11</vt:i4>
      </vt:variant>
    </vt:vector>
  </HeadingPairs>
  <TitlesOfParts>
    <vt:vector size="16" baseType="lpstr">
      <vt:lpstr>Arial</vt:lpstr>
      <vt:lpstr>Calibri</vt:lpstr>
      <vt:lpstr>Cambria</vt:lpstr>
      <vt:lpstr>Wingdings</vt:lpstr>
      <vt:lpstr>Office Theme</vt:lpstr>
      <vt:lpstr>Starpsektoru sadarbības modelis – instruments mērķu sasniegšanai </vt:lpstr>
      <vt:lpstr>Baltijas jūras reģiona veselības veicināšanas laboratorijas - starpsektoru sadarbības sekmēšanai veselības un labklājības jomās pašvaldībās</vt:lpstr>
      <vt:lpstr>Veselības vecināšana  Otavas harta (1986)</vt:lpstr>
      <vt:lpstr>Starpsektoru sadarbību var īstenot vairākos virzienos:</vt:lpstr>
      <vt:lpstr>PowerPoint prezentācija</vt:lpstr>
      <vt:lpstr>Modeļa posmi</vt:lpstr>
      <vt:lpstr>Modeļa domēni</vt:lpstr>
      <vt:lpstr>Kā modeli lietot?</vt:lpstr>
      <vt:lpstr>Kāpēc modeli lietot? </vt:lpstr>
      <vt:lpstr>Kas var modeli lietot?</vt:lpstr>
      <vt:lpstr>Paldies par uzmanību!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for cross-sectoral cooperation for health promotion</dc:title>
  <dc:creator>Aija</dc:creator>
  <cp:lastModifiedBy>aija.bukova@gmail.com</cp:lastModifiedBy>
  <cp:revision>57</cp:revision>
  <dcterms:created xsi:type="dcterms:W3CDTF">2019-05-29T05:03:50Z</dcterms:created>
  <dcterms:modified xsi:type="dcterms:W3CDTF">2021-06-09T19:46:39Z</dcterms:modified>
</cp:coreProperties>
</file>