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702479-A9AF-4755-A1C8-40C742EDDB1B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66BB05-3BB4-4E7A-A0DC-8516CBE01FEA}">
      <dgm:prSet phldrT="[Teksts]" custT="1"/>
      <dgm:spPr/>
      <dgm:t>
        <a:bodyPr/>
        <a:lstStyle/>
        <a:p>
          <a:pPr algn="just"/>
          <a:r>
            <a:rPr lang="lv-LV" sz="1400" dirty="0" smtClean="0">
              <a:solidFill>
                <a:srgbClr val="002060"/>
              </a:solidFill>
            </a:rPr>
            <a:t>VECĀKU  ATBALSTA  GRUPA</a:t>
          </a:r>
          <a:endParaRPr lang="en-US" sz="1400" dirty="0">
            <a:solidFill>
              <a:srgbClr val="002060"/>
            </a:solidFill>
          </a:endParaRPr>
        </a:p>
      </dgm:t>
    </dgm:pt>
    <dgm:pt modelId="{4291A493-EA02-41BD-97E3-8722EA8AE43C}" type="parTrans" cxnId="{05552999-5B95-4F34-B787-6A451EFDE381}">
      <dgm:prSet/>
      <dgm:spPr/>
      <dgm:t>
        <a:bodyPr/>
        <a:lstStyle/>
        <a:p>
          <a:endParaRPr lang="en-US"/>
        </a:p>
      </dgm:t>
    </dgm:pt>
    <dgm:pt modelId="{A5637D0C-62B2-4CD8-88B0-A5117D34D922}" type="sibTrans" cxnId="{05552999-5B95-4F34-B787-6A451EFDE381}">
      <dgm:prSet/>
      <dgm:spPr/>
      <dgm:t>
        <a:bodyPr/>
        <a:lstStyle/>
        <a:p>
          <a:endParaRPr lang="en-US"/>
        </a:p>
      </dgm:t>
    </dgm:pt>
    <dgm:pt modelId="{40729069-A27F-4A3A-B7F7-ED18CB7EE55B}">
      <dgm:prSet phldrT="[Teksts]" custT="1"/>
      <dgm:spPr/>
      <dgm:t>
        <a:bodyPr/>
        <a:lstStyle/>
        <a:p>
          <a:r>
            <a:rPr lang="lv-LV" sz="1400" dirty="0" smtClean="0">
              <a:solidFill>
                <a:schemeClr val="tx1"/>
              </a:solidFill>
            </a:rPr>
            <a:t>PROJEKTU  ĪSTENOŠANA</a:t>
          </a:r>
          <a:endParaRPr lang="en-US" sz="1400" dirty="0">
            <a:solidFill>
              <a:schemeClr val="tx1"/>
            </a:solidFill>
          </a:endParaRPr>
        </a:p>
      </dgm:t>
    </dgm:pt>
    <dgm:pt modelId="{C023FF15-6BA6-4CFE-AB76-BFDA563C3DAA}" type="parTrans" cxnId="{020EECCC-4CFF-4FAE-8984-4715E3322587}">
      <dgm:prSet/>
      <dgm:spPr/>
      <dgm:t>
        <a:bodyPr/>
        <a:lstStyle/>
        <a:p>
          <a:endParaRPr lang="en-US"/>
        </a:p>
      </dgm:t>
    </dgm:pt>
    <dgm:pt modelId="{C0F9CF41-2B96-466F-B8C5-654D27EBAD91}" type="sibTrans" cxnId="{020EECCC-4CFF-4FAE-8984-4715E3322587}">
      <dgm:prSet/>
      <dgm:spPr/>
      <dgm:t>
        <a:bodyPr/>
        <a:lstStyle/>
        <a:p>
          <a:pPr algn="just"/>
          <a:endParaRPr lang="en-US"/>
        </a:p>
      </dgm:t>
    </dgm:pt>
    <dgm:pt modelId="{6D7CAAD7-DC65-41DC-905E-B14D8EE81F30}">
      <dgm:prSet phldrT="[Teksts]" custT="1"/>
      <dgm:spPr/>
      <dgm:t>
        <a:bodyPr/>
        <a:lstStyle/>
        <a:p>
          <a:pPr algn="just"/>
          <a:r>
            <a:rPr lang="lv-LV" sz="1400" dirty="0" smtClean="0">
              <a:solidFill>
                <a:schemeClr val="tx1"/>
              </a:solidFill>
            </a:rPr>
            <a:t>SADARBĪBA  AR  IZGLĪTĪBAS  IESTĀDĒM</a:t>
          </a:r>
          <a:endParaRPr lang="en-US" sz="1400" dirty="0">
            <a:solidFill>
              <a:schemeClr val="tx1"/>
            </a:solidFill>
          </a:endParaRPr>
        </a:p>
      </dgm:t>
    </dgm:pt>
    <dgm:pt modelId="{6FF6C085-FDC4-4569-8F8B-3D6173EE4973}" type="parTrans" cxnId="{BEAA400C-31E4-41CE-97A7-1743A9BC6250}">
      <dgm:prSet/>
      <dgm:spPr/>
      <dgm:t>
        <a:bodyPr/>
        <a:lstStyle/>
        <a:p>
          <a:endParaRPr lang="en-US"/>
        </a:p>
      </dgm:t>
    </dgm:pt>
    <dgm:pt modelId="{CEACD538-3631-4FC2-9348-E11ED3866FA7}" type="sibTrans" cxnId="{BEAA400C-31E4-41CE-97A7-1743A9BC6250}">
      <dgm:prSet/>
      <dgm:spPr/>
      <dgm:t>
        <a:bodyPr/>
        <a:lstStyle/>
        <a:p>
          <a:pPr algn="just"/>
          <a:endParaRPr lang="en-US"/>
        </a:p>
      </dgm:t>
    </dgm:pt>
    <dgm:pt modelId="{1E0A2FC7-A3A5-4E0C-94CC-ED1A77F113DB}">
      <dgm:prSet phldrT="[Teksts]" custT="1"/>
      <dgm:spPr/>
      <dgm:t>
        <a:bodyPr/>
        <a:lstStyle/>
        <a:p>
          <a:pPr algn="just"/>
          <a:r>
            <a:rPr lang="lv-LV" sz="1400" dirty="0" smtClean="0">
              <a:solidFill>
                <a:schemeClr val="tx1"/>
              </a:solidFill>
            </a:rPr>
            <a:t>SADARBĪBA AR CITĀM NEVALSTISKĀM  ORGANIZĀCIJĀM</a:t>
          </a:r>
          <a:endParaRPr lang="en-US" sz="1400" dirty="0">
            <a:solidFill>
              <a:schemeClr val="tx1"/>
            </a:solidFill>
          </a:endParaRPr>
        </a:p>
      </dgm:t>
    </dgm:pt>
    <dgm:pt modelId="{92AEC1EF-C102-492B-833F-241545EDDA82}" type="parTrans" cxnId="{E7165D43-24E4-4281-9140-A9E86ADB6E39}">
      <dgm:prSet/>
      <dgm:spPr/>
      <dgm:t>
        <a:bodyPr/>
        <a:lstStyle/>
        <a:p>
          <a:endParaRPr lang="en-US"/>
        </a:p>
      </dgm:t>
    </dgm:pt>
    <dgm:pt modelId="{1544C320-F1A1-403A-8188-83FA13481F8F}" type="sibTrans" cxnId="{E7165D43-24E4-4281-9140-A9E86ADB6E39}">
      <dgm:prSet/>
      <dgm:spPr/>
      <dgm:t>
        <a:bodyPr/>
        <a:lstStyle/>
        <a:p>
          <a:pPr algn="just"/>
          <a:endParaRPr lang="en-US"/>
        </a:p>
      </dgm:t>
    </dgm:pt>
    <dgm:pt modelId="{8AD2394F-D427-4DCD-B872-6764BC9D1A1C}">
      <dgm:prSet phldrT="[Teksts]" custT="1"/>
      <dgm:spPr/>
      <dgm:t>
        <a:bodyPr/>
        <a:lstStyle/>
        <a:p>
          <a:pPr algn="just"/>
          <a:r>
            <a:rPr lang="lv-LV" sz="1400" dirty="0" smtClean="0">
              <a:solidFill>
                <a:schemeClr val="tx1"/>
              </a:solidFill>
            </a:rPr>
            <a:t>SADARBĪBA  AR  PAŠVALDĪBAS INSTITŪCIJĀM</a:t>
          </a:r>
          <a:endParaRPr lang="en-US" sz="1400" dirty="0">
            <a:solidFill>
              <a:schemeClr val="tx1"/>
            </a:solidFill>
          </a:endParaRPr>
        </a:p>
      </dgm:t>
    </dgm:pt>
    <dgm:pt modelId="{502CADC9-5ED8-4273-AD1A-655AAE72B9D8}" type="parTrans" cxnId="{E340DD85-D748-4DF9-9F4B-23525C887744}">
      <dgm:prSet/>
      <dgm:spPr/>
      <dgm:t>
        <a:bodyPr/>
        <a:lstStyle/>
        <a:p>
          <a:endParaRPr lang="en-US"/>
        </a:p>
      </dgm:t>
    </dgm:pt>
    <dgm:pt modelId="{A93F85F6-2ED8-47C1-8486-84B28CF2B6C9}" type="sibTrans" cxnId="{E340DD85-D748-4DF9-9F4B-23525C887744}">
      <dgm:prSet/>
      <dgm:spPr/>
      <dgm:t>
        <a:bodyPr/>
        <a:lstStyle/>
        <a:p>
          <a:pPr algn="just"/>
          <a:endParaRPr lang="en-US"/>
        </a:p>
      </dgm:t>
    </dgm:pt>
    <dgm:pt modelId="{2051CDB3-FE1F-4D04-9837-0ACC97B7E9DD}" type="pres">
      <dgm:prSet presAssocID="{2F702479-A9AF-4755-A1C8-40C742EDDB1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9A4DEB-2307-46EB-937C-D47A9639E24E}" type="pres">
      <dgm:prSet presAssocID="{0466BB05-3BB4-4E7A-A0DC-8516CBE01FEA}" presName="centerShape" presStyleLbl="node0" presStyleIdx="0" presStyleCnt="1" custScaleX="89576" custLinFactNeighborX="10323" custLinFactNeighborY="-1856"/>
      <dgm:spPr/>
      <dgm:t>
        <a:bodyPr/>
        <a:lstStyle/>
        <a:p>
          <a:endParaRPr lang="en-US"/>
        </a:p>
      </dgm:t>
    </dgm:pt>
    <dgm:pt modelId="{E61A8E4A-E035-4ED0-BC9F-78D528094C49}" type="pres">
      <dgm:prSet presAssocID="{40729069-A27F-4A3A-B7F7-ED18CB7EE55B}" presName="node" presStyleLbl="node1" presStyleIdx="0" presStyleCnt="4" custScaleX="217276" custRadScaleRad="97479" custRadScaleInc="227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B52E0B-DA0F-4BF6-B293-3ABDDD95E64B}" type="pres">
      <dgm:prSet presAssocID="{40729069-A27F-4A3A-B7F7-ED18CB7EE55B}" presName="dummy" presStyleCnt="0"/>
      <dgm:spPr/>
    </dgm:pt>
    <dgm:pt modelId="{1C68049D-BB8E-4F5F-BE51-C097E9E439E3}" type="pres">
      <dgm:prSet presAssocID="{C0F9CF41-2B96-466F-B8C5-654D27EBAD91}" presName="sibTrans" presStyleLbl="sibTrans2D1" presStyleIdx="0" presStyleCnt="4" custLinFactNeighborX="10555" custLinFactNeighborY="-4405"/>
      <dgm:spPr/>
      <dgm:t>
        <a:bodyPr/>
        <a:lstStyle/>
        <a:p>
          <a:endParaRPr lang="en-US"/>
        </a:p>
      </dgm:t>
    </dgm:pt>
    <dgm:pt modelId="{087E07F5-E9F8-4E73-BB39-946003065BB0}" type="pres">
      <dgm:prSet presAssocID="{6D7CAAD7-DC65-41DC-905E-B14D8EE81F30}" presName="node" presStyleLbl="node1" presStyleIdx="1" presStyleCnt="4" custAng="0" custScaleX="170223" custScaleY="162949" custRadScaleRad="142622" custRadScaleInc="-16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4E3147-08F1-4CC8-8F5D-DAAE0A834797}" type="pres">
      <dgm:prSet presAssocID="{6D7CAAD7-DC65-41DC-905E-B14D8EE81F30}" presName="dummy" presStyleCnt="0"/>
      <dgm:spPr/>
    </dgm:pt>
    <dgm:pt modelId="{E0CCDACB-CFEB-475E-BF46-4E91755675E5}" type="pres">
      <dgm:prSet presAssocID="{CEACD538-3631-4FC2-9348-E11ED3866FA7}" presName="sibTrans" presStyleLbl="sibTrans2D1" presStyleIdx="1" presStyleCnt="4" custLinFactNeighborX="5893" custLinFactNeighborY="1598"/>
      <dgm:spPr/>
      <dgm:t>
        <a:bodyPr/>
        <a:lstStyle/>
        <a:p>
          <a:endParaRPr lang="en-US"/>
        </a:p>
      </dgm:t>
    </dgm:pt>
    <dgm:pt modelId="{ED980762-4B80-4D46-9674-59F07823D6A2}" type="pres">
      <dgm:prSet presAssocID="{1E0A2FC7-A3A5-4E0C-94CC-ED1A77F113DB}" presName="node" presStyleLbl="node1" presStyleIdx="2" presStyleCnt="4" custScaleX="213757" custScaleY="119639" custRadScaleRad="98159" custRadScaleInc="-331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F65BB3-CD6A-4853-99A3-3CF813077452}" type="pres">
      <dgm:prSet presAssocID="{1E0A2FC7-A3A5-4E0C-94CC-ED1A77F113DB}" presName="dummy" presStyleCnt="0"/>
      <dgm:spPr/>
    </dgm:pt>
    <dgm:pt modelId="{9189F444-D0CD-4620-A6B2-C506F30FCD87}" type="pres">
      <dgm:prSet presAssocID="{1544C320-F1A1-403A-8188-83FA13481F8F}" presName="sibTrans" presStyleLbl="sibTrans2D1" presStyleIdx="2" presStyleCnt="4" custLinFactNeighborX="-19079" custLinFactNeighborY="840"/>
      <dgm:spPr/>
      <dgm:t>
        <a:bodyPr/>
        <a:lstStyle/>
        <a:p>
          <a:endParaRPr lang="en-US"/>
        </a:p>
      </dgm:t>
    </dgm:pt>
    <dgm:pt modelId="{DA8435D1-F521-4F0E-B18D-40F9E2C568A4}" type="pres">
      <dgm:prSet presAssocID="{8AD2394F-D427-4DCD-B872-6764BC9D1A1C}" presName="node" presStyleLbl="node1" presStyleIdx="3" presStyleCnt="4" custScaleX="171112" custScaleY="1611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B7943F-E8EC-4B9E-9587-FAD35370E3A3}" type="pres">
      <dgm:prSet presAssocID="{8AD2394F-D427-4DCD-B872-6764BC9D1A1C}" presName="dummy" presStyleCnt="0"/>
      <dgm:spPr/>
    </dgm:pt>
    <dgm:pt modelId="{772F3B37-47A1-4F06-B206-AF46B2BBD1DF}" type="pres">
      <dgm:prSet presAssocID="{A93F85F6-2ED8-47C1-8486-84B28CF2B6C9}" presName="sibTrans" presStyleLbl="sibTrans2D1" presStyleIdx="3" presStyleCnt="4" custLinFactNeighborX="-21400" custLinFactNeighborY="-7279"/>
      <dgm:spPr/>
      <dgm:t>
        <a:bodyPr/>
        <a:lstStyle/>
        <a:p>
          <a:endParaRPr lang="en-US"/>
        </a:p>
      </dgm:t>
    </dgm:pt>
  </dgm:ptLst>
  <dgm:cxnLst>
    <dgm:cxn modelId="{EEB64846-B1C0-4462-9559-5312DDF470ED}" type="presOf" srcId="{6D7CAAD7-DC65-41DC-905E-B14D8EE81F30}" destId="{087E07F5-E9F8-4E73-BB39-946003065BB0}" srcOrd="0" destOrd="0" presId="urn:microsoft.com/office/officeart/2005/8/layout/radial6"/>
    <dgm:cxn modelId="{E340DD85-D748-4DF9-9F4B-23525C887744}" srcId="{0466BB05-3BB4-4E7A-A0DC-8516CBE01FEA}" destId="{8AD2394F-D427-4DCD-B872-6764BC9D1A1C}" srcOrd="3" destOrd="0" parTransId="{502CADC9-5ED8-4273-AD1A-655AAE72B9D8}" sibTransId="{A93F85F6-2ED8-47C1-8486-84B28CF2B6C9}"/>
    <dgm:cxn modelId="{05552999-5B95-4F34-B787-6A451EFDE381}" srcId="{2F702479-A9AF-4755-A1C8-40C742EDDB1B}" destId="{0466BB05-3BB4-4E7A-A0DC-8516CBE01FEA}" srcOrd="0" destOrd="0" parTransId="{4291A493-EA02-41BD-97E3-8722EA8AE43C}" sibTransId="{A5637D0C-62B2-4CD8-88B0-A5117D34D922}"/>
    <dgm:cxn modelId="{301F9C08-1503-4AEA-9B57-60AF71A5E003}" type="presOf" srcId="{1544C320-F1A1-403A-8188-83FA13481F8F}" destId="{9189F444-D0CD-4620-A6B2-C506F30FCD87}" srcOrd="0" destOrd="0" presId="urn:microsoft.com/office/officeart/2005/8/layout/radial6"/>
    <dgm:cxn modelId="{8246D15B-FB62-480C-8AEA-812BA2A50CE8}" type="presOf" srcId="{1E0A2FC7-A3A5-4E0C-94CC-ED1A77F113DB}" destId="{ED980762-4B80-4D46-9674-59F07823D6A2}" srcOrd="0" destOrd="0" presId="urn:microsoft.com/office/officeart/2005/8/layout/radial6"/>
    <dgm:cxn modelId="{757DE41D-129D-47DD-9AF0-FFDF3E3A2CD1}" type="presOf" srcId="{A93F85F6-2ED8-47C1-8486-84B28CF2B6C9}" destId="{772F3B37-47A1-4F06-B206-AF46B2BBD1DF}" srcOrd="0" destOrd="0" presId="urn:microsoft.com/office/officeart/2005/8/layout/radial6"/>
    <dgm:cxn modelId="{39851F35-5077-4DE4-9315-DEF4632A181C}" type="presOf" srcId="{2F702479-A9AF-4755-A1C8-40C742EDDB1B}" destId="{2051CDB3-FE1F-4D04-9837-0ACC97B7E9DD}" srcOrd="0" destOrd="0" presId="urn:microsoft.com/office/officeart/2005/8/layout/radial6"/>
    <dgm:cxn modelId="{AA09108E-E5F7-4456-B753-215CEF60091F}" type="presOf" srcId="{CEACD538-3631-4FC2-9348-E11ED3866FA7}" destId="{E0CCDACB-CFEB-475E-BF46-4E91755675E5}" srcOrd="0" destOrd="0" presId="urn:microsoft.com/office/officeart/2005/8/layout/radial6"/>
    <dgm:cxn modelId="{83249D00-E629-462E-96EC-FD8CFAF9ACA2}" type="presOf" srcId="{8AD2394F-D427-4DCD-B872-6764BC9D1A1C}" destId="{DA8435D1-F521-4F0E-B18D-40F9E2C568A4}" srcOrd="0" destOrd="0" presId="urn:microsoft.com/office/officeart/2005/8/layout/radial6"/>
    <dgm:cxn modelId="{BEAA400C-31E4-41CE-97A7-1743A9BC6250}" srcId="{0466BB05-3BB4-4E7A-A0DC-8516CBE01FEA}" destId="{6D7CAAD7-DC65-41DC-905E-B14D8EE81F30}" srcOrd="1" destOrd="0" parTransId="{6FF6C085-FDC4-4569-8F8B-3D6173EE4973}" sibTransId="{CEACD538-3631-4FC2-9348-E11ED3866FA7}"/>
    <dgm:cxn modelId="{020EECCC-4CFF-4FAE-8984-4715E3322587}" srcId="{0466BB05-3BB4-4E7A-A0DC-8516CBE01FEA}" destId="{40729069-A27F-4A3A-B7F7-ED18CB7EE55B}" srcOrd="0" destOrd="0" parTransId="{C023FF15-6BA6-4CFE-AB76-BFDA563C3DAA}" sibTransId="{C0F9CF41-2B96-466F-B8C5-654D27EBAD91}"/>
    <dgm:cxn modelId="{A557A8A2-D164-41CB-8371-E1BC0FF21D56}" type="presOf" srcId="{C0F9CF41-2B96-466F-B8C5-654D27EBAD91}" destId="{1C68049D-BB8E-4F5F-BE51-C097E9E439E3}" srcOrd="0" destOrd="0" presId="urn:microsoft.com/office/officeart/2005/8/layout/radial6"/>
    <dgm:cxn modelId="{63CD4F45-8F8B-4ABB-8349-90D88299C960}" type="presOf" srcId="{40729069-A27F-4A3A-B7F7-ED18CB7EE55B}" destId="{E61A8E4A-E035-4ED0-BC9F-78D528094C49}" srcOrd="0" destOrd="0" presId="urn:microsoft.com/office/officeart/2005/8/layout/radial6"/>
    <dgm:cxn modelId="{E7165D43-24E4-4281-9140-A9E86ADB6E39}" srcId="{0466BB05-3BB4-4E7A-A0DC-8516CBE01FEA}" destId="{1E0A2FC7-A3A5-4E0C-94CC-ED1A77F113DB}" srcOrd="2" destOrd="0" parTransId="{92AEC1EF-C102-492B-833F-241545EDDA82}" sibTransId="{1544C320-F1A1-403A-8188-83FA13481F8F}"/>
    <dgm:cxn modelId="{9CF21564-5706-429C-AF00-5290304AF9C7}" type="presOf" srcId="{0466BB05-3BB4-4E7A-A0DC-8516CBE01FEA}" destId="{B99A4DEB-2307-46EB-937C-D47A9639E24E}" srcOrd="0" destOrd="0" presId="urn:microsoft.com/office/officeart/2005/8/layout/radial6"/>
    <dgm:cxn modelId="{E3B10256-5658-4C33-B5C9-D46AC9653020}" type="presParOf" srcId="{2051CDB3-FE1F-4D04-9837-0ACC97B7E9DD}" destId="{B99A4DEB-2307-46EB-937C-D47A9639E24E}" srcOrd="0" destOrd="0" presId="urn:microsoft.com/office/officeart/2005/8/layout/radial6"/>
    <dgm:cxn modelId="{CE2D3466-4B05-4D03-9CC9-543BED760575}" type="presParOf" srcId="{2051CDB3-FE1F-4D04-9837-0ACC97B7E9DD}" destId="{E61A8E4A-E035-4ED0-BC9F-78D528094C49}" srcOrd="1" destOrd="0" presId="urn:microsoft.com/office/officeart/2005/8/layout/radial6"/>
    <dgm:cxn modelId="{6446720D-6CA7-4991-A865-90BF94E4CA7A}" type="presParOf" srcId="{2051CDB3-FE1F-4D04-9837-0ACC97B7E9DD}" destId="{4BB52E0B-DA0F-4BF6-B293-3ABDDD95E64B}" srcOrd="2" destOrd="0" presId="urn:microsoft.com/office/officeart/2005/8/layout/radial6"/>
    <dgm:cxn modelId="{61B3930F-1999-4396-85F7-1019B841DEE9}" type="presParOf" srcId="{2051CDB3-FE1F-4D04-9837-0ACC97B7E9DD}" destId="{1C68049D-BB8E-4F5F-BE51-C097E9E439E3}" srcOrd="3" destOrd="0" presId="urn:microsoft.com/office/officeart/2005/8/layout/radial6"/>
    <dgm:cxn modelId="{C8049591-5E2D-4865-8E23-C5647FE3D283}" type="presParOf" srcId="{2051CDB3-FE1F-4D04-9837-0ACC97B7E9DD}" destId="{087E07F5-E9F8-4E73-BB39-946003065BB0}" srcOrd="4" destOrd="0" presId="urn:microsoft.com/office/officeart/2005/8/layout/radial6"/>
    <dgm:cxn modelId="{FC48E06E-ED24-45D8-8A58-71BD05678990}" type="presParOf" srcId="{2051CDB3-FE1F-4D04-9837-0ACC97B7E9DD}" destId="{354E3147-08F1-4CC8-8F5D-DAAE0A834797}" srcOrd="5" destOrd="0" presId="urn:microsoft.com/office/officeart/2005/8/layout/radial6"/>
    <dgm:cxn modelId="{ED5495CC-80F8-4E28-A1AE-35712AC2DE45}" type="presParOf" srcId="{2051CDB3-FE1F-4D04-9837-0ACC97B7E9DD}" destId="{E0CCDACB-CFEB-475E-BF46-4E91755675E5}" srcOrd="6" destOrd="0" presId="urn:microsoft.com/office/officeart/2005/8/layout/radial6"/>
    <dgm:cxn modelId="{2C599F41-960D-4AA0-9581-82609D0E866D}" type="presParOf" srcId="{2051CDB3-FE1F-4D04-9837-0ACC97B7E9DD}" destId="{ED980762-4B80-4D46-9674-59F07823D6A2}" srcOrd="7" destOrd="0" presId="urn:microsoft.com/office/officeart/2005/8/layout/radial6"/>
    <dgm:cxn modelId="{8123172A-93F1-47D7-8DCA-95D5DDEDBACF}" type="presParOf" srcId="{2051CDB3-FE1F-4D04-9837-0ACC97B7E9DD}" destId="{83F65BB3-CD6A-4853-99A3-3CF813077452}" srcOrd="8" destOrd="0" presId="urn:microsoft.com/office/officeart/2005/8/layout/radial6"/>
    <dgm:cxn modelId="{4EBC56F3-14BC-4F30-82B2-1880337CFC68}" type="presParOf" srcId="{2051CDB3-FE1F-4D04-9837-0ACC97B7E9DD}" destId="{9189F444-D0CD-4620-A6B2-C506F30FCD87}" srcOrd="9" destOrd="0" presId="urn:microsoft.com/office/officeart/2005/8/layout/radial6"/>
    <dgm:cxn modelId="{3A7AA4DE-83C3-4110-AACC-0C7984339E92}" type="presParOf" srcId="{2051CDB3-FE1F-4D04-9837-0ACC97B7E9DD}" destId="{DA8435D1-F521-4F0E-B18D-40F9E2C568A4}" srcOrd="10" destOrd="0" presId="urn:microsoft.com/office/officeart/2005/8/layout/radial6"/>
    <dgm:cxn modelId="{E8E7E24F-9E6E-49A6-8B48-FC4C02321BE3}" type="presParOf" srcId="{2051CDB3-FE1F-4D04-9837-0ACC97B7E9DD}" destId="{D2B7943F-E8EC-4B9E-9587-FAD35370E3A3}" srcOrd="11" destOrd="0" presId="urn:microsoft.com/office/officeart/2005/8/layout/radial6"/>
    <dgm:cxn modelId="{C5F2B90A-843B-459A-A2D8-E2FE5632643E}" type="presParOf" srcId="{2051CDB3-FE1F-4D04-9837-0ACC97B7E9DD}" destId="{772F3B37-47A1-4F06-B206-AF46B2BBD1D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2F3B37-47A1-4F06-B206-AF46B2BBD1DF}">
      <dsp:nvSpPr>
        <dsp:cNvPr id="0" name=""/>
        <dsp:cNvSpPr/>
      </dsp:nvSpPr>
      <dsp:spPr>
        <a:xfrm>
          <a:off x="1812572" y="257389"/>
          <a:ext cx="3489642" cy="3489642"/>
        </a:xfrm>
        <a:prstGeom prst="blockArc">
          <a:avLst>
            <a:gd name="adj1" fmla="val 10887148"/>
            <a:gd name="adj2" fmla="val 16599996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89F444-D0CD-4620-A6B2-C506F30FCD87}">
      <dsp:nvSpPr>
        <dsp:cNvPr id="0" name=""/>
        <dsp:cNvSpPr/>
      </dsp:nvSpPr>
      <dsp:spPr>
        <a:xfrm>
          <a:off x="1893817" y="465717"/>
          <a:ext cx="3489642" cy="3489642"/>
        </a:xfrm>
        <a:prstGeom prst="blockArc">
          <a:avLst>
            <a:gd name="adj1" fmla="val 4813398"/>
            <a:gd name="adj2" fmla="val 10735862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CCDACB-CFEB-475E-BF46-4E91755675E5}">
      <dsp:nvSpPr>
        <dsp:cNvPr id="0" name=""/>
        <dsp:cNvSpPr/>
      </dsp:nvSpPr>
      <dsp:spPr>
        <a:xfrm>
          <a:off x="3492010" y="524487"/>
          <a:ext cx="3489642" cy="3489642"/>
        </a:xfrm>
        <a:prstGeom prst="blockArc">
          <a:avLst>
            <a:gd name="adj1" fmla="val 21556124"/>
            <a:gd name="adj2" fmla="val 6292149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68049D-BB8E-4F5F-BE51-C097E9E439E3}">
      <dsp:nvSpPr>
        <dsp:cNvPr id="0" name=""/>
        <dsp:cNvSpPr/>
      </dsp:nvSpPr>
      <dsp:spPr>
        <a:xfrm>
          <a:off x="3654578" y="285018"/>
          <a:ext cx="3489642" cy="3489642"/>
        </a:xfrm>
        <a:prstGeom prst="blockArc">
          <a:avLst>
            <a:gd name="adj1" fmla="val 15114975"/>
            <a:gd name="adj2" fmla="val 16608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9A4DEB-2307-46EB-937C-D47A9639E24E}">
      <dsp:nvSpPr>
        <dsp:cNvPr id="0" name=""/>
        <dsp:cNvSpPr/>
      </dsp:nvSpPr>
      <dsp:spPr>
        <a:xfrm>
          <a:off x="3936841" y="1346240"/>
          <a:ext cx="1439514" cy="1607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rgbClr val="002060"/>
              </a:solidFill>
            </a:rPr>
            <a:t>VECĀKU  ATBALSTA  GRUPA</a:t>
          </a:r>
          <a:endParaRPr lang="en-US" sz="1400" kern="1200" dirty="0">
            <a:solidFill>
              <a:srgbClr val="002060"/>
            </a:solidFill>
          </a:endParaRPr>
        </a:p>
      </dsp:txBody>
      <dsp:txXfrm>
        <a:off x="3936841" y="1346240"/>
        <a:ext cx="1439514" cy="1607031"/>
      </dsp:txXfrm>
    </dsp:sp>
    <dsp:sp modelId="{E61A8E4A-E035-4ED0-BC9F-78D528094C49}">
      <dsp:nvSpPr>
        <dsp:cNvPr id="0" name=""/>
        <dsp:cNvSpPr/>
      </dsp:nvSpPr>
      <dsp:spPr>
        <a:xfrm>
          <a:off x="3279941" y="960"/>
          <a:ext cx="2444186" cy="11249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tx1"/>
              </a:solidFill>
            </a:rPr>
            <a:t>PROJEKTU  ĪSTENOŠANA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3279941" y="960"/>
        <a:ext cx="2444186" cy="1124922"/>
      </dsp:txXfrm>
    </dsp:sp>
    <dsp:sp modelId="{087E07F5-E9F8-4E73-BB39-946003065BB0}">
      <dsp:nvSpPr>
        <dsp:cNvPr id="0" name=""/>
        <dsp:cNvSpPr/>
      </dsp:nvSpPr>
      <dsp:spPr>
        <a:xfrm>
          <a:off x="5777933" y="1275267"/>
          <a:ext cx="1914876" cy="18330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tx1"/>
              </a:solidFill>
            </a:rPr>
            <a:t>SADARBĪBA  AR  IZGLĪTĪBAS  IESTĀDĒM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5777933" y="1275267"/>
        <a:ext cx="1914876" cy="1833049"/>
      </dsp:txXfrm>
    </dsp:sp>
    <dsp:sp modelId="{ED980762-4B80-4D46-9674-59F07823D6A2}">
      <dsp:nvSpPr>
        <dsp:cNvPr id="0" name=""/>
        <dsp:cNvSpPr/>
      </dsp:nvSpPr>
      <dsp:spPr>
        <a:xfrm>
          <a:off x="3391536" y="3187874"/>
          <a:ext cx="2404600" cy="13458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tx1"/>
              </a:solidFill>
            </a:rPr>
            <a:t>SADARBĪBA AR CITĀM NEVALSTISKĀM  ORGANIZĀCIJĀM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3391536" y="3187874"/>
        <a:ext cx="2404600" cy="1345845"/>
      </dsp:txXfrm>
    </dsp:sp>
    <dsp:sp modelId="{DA8435D1-F521-4F0E-B18D-40F9E2C568A4}">
      <dsp:nvSpPr>
        <dsp:cNvPr id="0" name=""/>
        <dsp:cNvSpPr/>
      </dsp:nvSpPr>
      <dsp:spPr>
        <a:xfrm>
          <a:off x="1637961" y="1306626"/>
          <a:ext cx="1924877" cy="18127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tx1"/>
              </a:solidFill>
            </a:rPr>
            <a:t>SADARBĪBA  AR  PAŠVALDĪBAS INSTITŪCIJĀM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1637961" y="1306626"/>
        <a:ext cx="1924877" cy="1812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A09C4-FAE7-4733-B122-AB6C88F22F0D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62577-6EB8-491D-92A3-D061BD21C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62577-6EB8-491D-92A3-D061BD21C3D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aisnstūris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aisnstūris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aisnstūris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aisnstūris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Taisnstūris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pakšvirsrakst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lv-LV" smtClean="0"/>
              <a:t>Noklikšķiniet, lai rediģētu šablona apakšvirsraksta stilu</a:t>
            </a:r>
            <a:endParaRPr kumimoji="0" lang="en-US"/>
          </a:p>
        </p:txBody>
      </p:sp>
      <p:sp>
        <p:nvSpPr>
          <p:cNvPr id="28" name="Datuma vietturis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17" name="Kājenes vietturis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isns savienotājs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aisnstūris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āls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āls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ida numura vietturis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Virsrakst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āls virsraksts un tekst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isnstūris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Taisnstūris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Taisnstūris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aisnstūris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Taisnstūris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Taisnstūris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Taisns savienotājs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āls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āls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atura vietturis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adaļas galve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aisnstūris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Taisnstūris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aisnstūris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aisnstūris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aisnstūris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Taisnstūris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13" name="Taisnstūris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Taisnstūris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8" name="Taisns savienotājs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āls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āls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aisns savienotājs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atura vietturis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12" name="Satura vietturis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līdzinājum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isns savienotājs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aisnstūris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aisnstūris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Taisnstūris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Taisnstūris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Taisnstūris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aisnstūris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aisns savienotājs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aisnstūris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atura vietturis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26" name="Satura vietturis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25" name="Ovāls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āls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Virsrakst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isnstūris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Taisnstūris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aisnstūris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Taisnstūris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aisnstūris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Taisnstūris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turs ar parakst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aisnstūris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Taisnstūris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aisnstūris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aisnstūris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Taisnstūris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Taisnstūris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8" name="Taisnstūris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Taisns savienotājs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atura vietturis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Noklikšķiniet, lai rediģētu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10" name="Ovāls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āls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aisnstūris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aisns savienotājs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aisnstūris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aisnstūris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Taisnstūris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aisnstūris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Taisnstūris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Taisnstūris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Taisnstūris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āls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āls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lv-LV" smtClean="0"/>
              <a:t>Lai pievienotu attēlu, noklikšķiniet uz ikonas</a:t>
            </a:r>
            <a:endParaRPr kumimoji="0" lang="en-US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</p:txBody>
      </p:sp>
      <p:sp>
        <p:nvSpPr>
          <p:cNvPr id="22" name="Taisnstūris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aisnstūris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aisnstūris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aisnstūris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aisnstūris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Taisnstūris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a vietturis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0253133-348F-450A-A723-525D9EF34FB1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aisnstūris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Taisns savienotājs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āls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āls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ida numura vietturis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025CC2-B6F1-4362-BF08-029E7EABA5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Virsraksta viettur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13" name="Teksta vietturis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lv-LV" smtClean="0"/>
              <a:t>Noklikšķiniet, lai rediģētu šablona teksta stilus</a:t>
            </a:r>
          </a:p>
          <a:p>
            <a:pPr lvl="1" eaLnBrk="1" latinLnBrk="0" hangingPunct="1"/>
            <a:r>
              <a:rPr kumimoji="0" lang="lv-LV" smtClean="0"/>
              <a:t>Otrais līmenis</a:t>
            </a:r>
          </a:p>
          <a:p>
            <a:pPr lvl="2" eaLnBrk="1" latinLnBrk="0" hangingPunct="1"/>
            <a:r>
              <a:rPr kumimoji="0" lang="lv-LV" smtClean="0"/>
              <a:t>Trešais līmenis</a:t>
            </a:r>
          </a:p>
          <a:p>
            <a:pPr lvl="3" eaLnBrk="1" latinLnBrk="0" hangingPunct="1"/>
            <a:r>
              <a:rPr kumimoji="0" lang="lv-LV" smtClean="0"/>
              <a:t>Ceturtais līmenis</a:t>
            </a:r>
          </a:p>
          <a:p>
            <a:pPr lvl="4" eaLnBrk="1" latinLnBrk="0" hangingPunct="1"/>
            <a:r>
              <a:rPr kumimoji="0" lang="lv-LV" smtClean="0"/>
              <a:t>Piektais līmenis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sz="2000" b="1" dirty="0" smtClean="0">
                <a:solidFill>
                  <a:srgbClr val="C00000"/>
                </a:solidFill>
              </a:rPr>
              <a:t>Reģistrācijas    datums    </a:t>
            </a:r>
            <a:r>
              <a:rPr lang="lv-LV" sz="2000" dirty="0" smtClean="0">
                <a:solidFill>
                  <a:schemeClr val="tx1"/>
                </a:solidFill>
              </a:rPr>
              <a:t>2003.gada   16. janvāris</a:t>
            </a:r>
          </a:p>
          <a:p>
            <a:r>
              <a:rPr lang="lv-LV" sz="2000" b="1" dirty="0" smtClean="0">
                <a:solidFill>
                  <a:srgbClr val="C00000"/>
                </a:solidFill>
              </a:rPr>
              <a:t>Mērķis:</a:t>
            </a:r>
            <a:r>
              <a:rPr lang="lv-LV" sz="2000" b="1" dirty="0" smtClean="0">
                <a:solidFill>
                  <a:schemeClr val="tx1"/>
                </a:solidFill>
              </a:rPr>
              <a:t>   </a:t>
            </a:r>
            <a:r>
              <a:rPr lang="lv-LV" sz="2000" dirty="0" smtClean="0">
                <a:solidFill>
                  <a:schemeClr val="tx1"/>
                </a:solidFill>
              </a:rPr>
              <a:t>atbalstīt  īpašo  bērnu un  jauniešu vecākus, kā  arī  sekmēt  viņu  integrāciju  sabiedrībā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2400" dirty="0" smtClean="0"/>
              <a:t>BIEDRĪBA  ‘’ VECĀKU  ATBALSTA  GRUPA  ‘’SAULES  BĒRNS’’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 smtClean="0">
                <a:solidFill>
                  <a:srgbClr val="C00000"/>
                </a:solidFill>
              </a:rPr>
              <a:t>BIEDRĪBAS  UZDEVUMI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lv-LV" sz="2000" dirty="0" smtClean="0"/>
              <a:t>Sniegt  morālu  un  psiholoģisku  atbalstu  bērnu  un  jauniešu  ar  īpašām  vajadzībām  vecākiem  un  citiem  ģimenes  locekļiem;</a:t>
            </a:r>
          </a:p>
          <a:p>
            <a:r>
              <a:rPr lang="lv-LV" sz="2000" dirty="0" smtClean="0"/>
              <a:t>Organizēt   izglītojošus  pasākumus  bērnu un  jauniešu  ar  īpašām  vajadzībām  vecākiem, ģimenēm;</a:t>
            </a:r>
          </a:p>
          <a:p>
            <a:r>
              <a:rPr lang="lv-LV" sz="2000" dirty="0" smtClean="0"/>
              <a:t>Veicināt  bērnu  un  jauniešu  ar  īpašām  vajadzībām viņu  spējām un  vajadzībām  atbalstošu izglītības,  rehabilitācijas  pasākumu  nodrošināšanu;</a:t>
            </a:r>
          </a:p>
          <a:p>
            <a:r>
              <a:rPr lang="lv-LV" sz="2000" dirty="0" smtClean="0"/>
              <a:t>Sekmēt  dienas  aprūpes  iestāžu  un  interešu  centru  izveidošanu;</a:t>
            </a:r>
          </a:p>
          <a:p>
            <a:r>
              <a:rPr lang="lv-LV" sz="2000" dirty="0" smtClean="0"/>
              <a:t>Veicināt  pedagogu , sociālo  darbinieku izpratni par  bērnu un jauniešu  ar  īpašām  vajadzībām un viņu ģimeņu problēmām un to risinājumiem;</a:t>
            </a:r>
          </a:p>
          <a:p>
            <a:r>
              <a:rPr lang="lv-LV" sz="2000" dirty="0" smtClean="0"/>
              <a:t>Veicināt  sadarbību  ar  citām  sabiedriskajām  organizācijām;</a:t>
            </a:r>
          </a:p>
          <a:p>
            <a:r>
              <a:rPr lang="lv-LV" sz="2000" dirty="0" smtClean="0"/>
              <a:t>Ar  masu  mediju  un  informatīvu  materiālu starpniecību  informēt  sabiedrību par  bērnu  un  jauniešu ar  īpašām  vajadzībām  vecāku  atbalsta  grupas  darbu.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 smtClean="0">
                <a:solidFill>
                  <a:srgbClr val="C00000"/>
                </a:solidFill>
              </a:rPr>
              <a:t>BIEDRĪBAS   UZDEVUMU  ĪSTENOŠANA</a:t>
            </a:r>
            <a:endParaRPr lang="en-US" sz="3200" dirty="0">
              <a:solidFill>
                <a:srgbClr val="C00000"/>
              </a:solidFill>
            </a:endParaRPr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sz="quarter" idx="1"/>
          </p:nvPr>
        </p:nvGraphicFramePr>
        <p:xfrm>
          <a:off x="0" y="1772816"/>
          <a:ext cx="8604448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400" dirty="0" smtClean="0">
                <a:solidFill>
                  <a:srgbClr val="C00000"/>
                </a:solidFill>
              </a:rPr>
              <a:t>BIEDRĪBAS  DARBĪBAS  PĀRSKATS  UN KOPSAVILKUMS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lv-LV" sz="1800" dirty="0" smtClean="0"/>
              <a:t>Ģimenēm, kuras  audzina bērnus  un jauniešus  ar  īpašām  vajadzībām, reizi mēnesī tiek  sniegts  psiholoģisks un  izglītojošs  atbalsts sadarbībā  ar ‘’ Velku  Biedrību’’;</a:t>
            </a:r>
          </a:p>
          <a:p>
            <a:r>
              <a:rPr lang="lv-LV" sz="1800" dirty="0" smtClean="0"/>
              <a:t>Sadarbība ar  pašvaldības  institūcijām;</a:t>
            </a:r>
          </a:p>
          <a:p>
            <a:r>
              <a:rPr lang="lv-LV" sz="1800" dirty="0" smtClean="0"/>
              <a:t>Projektu īstenošana;</a:t>
            </a:r>
          </a:p>
          <a:p>
            <a:r>
              <a:rPr lang="lv-LV" sz="1800" dirty="0" smtClean="0"/>
              <a:t>Projektu  ietvaros  ir  uzlabota izglītojoša un attīstoša  vide    Jelgavas  mācību  iestādēs bērniem ar īpašām  vajadzībām;</a:t>
            </a:r>
          </a:p>
          <a:p>
            <a:r>
              <a:rPr lang="lv-LV" sz="1800" dirty="0" smtClean="0"/>
              <a:t>Tiek  aizstāvētas  bērnu  un jauniešu  ar īpašām  vajadzībām  intereses un tiesības;</a:t>
            </a:r>
          </a:p>
          <a:p>
            <a:r>
              <a:rPr lang="lv-LV" sz="1800" dirty="0" smtClean="0"/>
              <a:t>Notiek  regulāra  sadarbība  ar  citām  NVO/’’ Velku  Biedrība’’,’’ Oranžais  Stars’’, Latvijas  Bērniem ar kustību  traucējumiem/</a:t>
            </a:r>
          </a:p>
          <a:p>
            <a:r>
              <a:rPr lang="lv-LV" sz="1800" dirty="0" smtClean="0"/>
              <a:t>Sadarbības  partnerība    projektos ; </a:t>
            </a:r>
          </a:p>
          <a:p>
            <a:r>
              <a:rPr lang="lv-LV" sz="1800" dirty="0" smtClean="0"/>
              <a:t>Tika  sekmēta dienas  centra izveidošana  jauniešiem ar smagiem  garīgās  </a:t>
            </a:r>
            <a:r>
              <a:rPr lang="lv-LV" sz="1800" smtClean="0"/>
              <a:t>attīstības  traucējumiem.</a:t>
            </a:r>
            <a:endParaRPr lang="lv-LV" sz="1800" dirty="0" smtClean="0"/>
          </a:p>
          <a:p>
            <a:endParaRPr lang="lv-LV" sz="1800" dirty="0" smtClean="0"/>
          </a:p>
          <a:p>
            <a:endParaRPr lang="lv-LV" sz="1800" dirty="0" smtClean="0"/>
          </a:p>
          <a:p>
            <a:endParaRPr lang="lv-LV" sz="1800" dirty="0" smtClean="0"/>
          </a:p>
          <a:p>
            <a:endParaRPr lang="lv-LV" sz="1800" dirty="0" smtClean="0"/>
          </a:p>
          <a:p>
            <a:endParaRPr lang="lv-LV" sz="18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iciāls">
  <a:themeElements>
    <a:clrScheme name="Oficiāl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iciāl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iciāl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151</TotalTime>
  <Words>261</Words>
  <Application>Microsoft Office PowerPoint</Application>
  <PresentationFormat>Slaidrāde ekrānā (4:3)</PresentationFormat>
  <Paragraphs>30</Paragraphs>
  <Slides>4</Slides>
  <Notes>1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5" baseType="lpstr">
      <vt:lpstr>Oficiāls</vt:lpstr>
      <vt:lpstr>BIEDRĪBA  ‘’ VECĀKU  ATBALSTA  GRUPA  ‘’SAULES  BĒRNS’’</vt:lpstr>
      <vt:lpstr>BIEDRĪBAS  UZDEVUMI</vt:lpstr>
      <vt:lpstr>BIEDRĪBAS   UZDEVUMU  ĪSTENOŠANA</vt:lpstr>
      <vt:lpstr>BIEDRĪBAS  DARBĪBAS  PĀRSKATS  UN KOPSAVILKUMS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BIEDRĪBA  ‘’ VECĀKU  ATBALSTA  GRUPA  ‘’SAULES  BĒRNS’’</dc:title>
  <dc:creator>User</dc:creator>
  <cp:lastModifiedBy>User</cp:lastModifiedBy>
  <cp:revision>16</cp:revision>
  <dcterms:created xsi:type="dcterms:W3CDTF">2016-06-04T15:56:08Z</dcterms:created>
  <dcterms:modified xsi:type="dcterms:W3CDTF">2016-06-06T17:26:04Z</dcterms:modified>
</cp:coreProperties>
</file>