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2" r:id="rId1"/>
  </p:sldMasterIdLst>
  <p:sldIdLst>
    <p:sldId id="256" r:id="rId2"/>
    <p:sldId id="258" r:id="rId3"/>
    <p:sldId id="260" r:id="rId4"/>
    <p:sldId id="261" r:id="rId5"/>
    <p:sldId id="257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3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0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9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7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05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8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0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11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7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2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vsk@jelgavasnovads.lv" TargetMode="External"/><Relationship Id="rId2" Type="http://schemas.openxmlformats.org/officeDocument/2006/relationships/hyperlink" Target="http://www.nvsk.l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1783" y="1685332"/>
            <a:ext cx="8825658" cy="1995137"/>
          </a:xfrm>
        </p:spPr>
        <p:txBody>
          <a:bodyPr/>
          <a:lstStyle/>
          <a:p>
            <a:pPr algn="ctr"/>
            <a:r>
              <a:rPr lang="lv-LV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distance </a:t>
            </a:r>
            <a:r>
              <a:rPr lang="lv-LV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0478" y="641533"/>
            <a:ext cx="5749435" cy="136183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Erasmus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KA2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2018-1-LV01-KA201-046972 </a:t>
            </a:r>
            <a:endParaRPr lang="lv-LV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Restarting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teaching</a:t>
            </a:r>
            <a:r>
              <a:rPr lang="lv-LV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lv-LV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lv-LV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lv-LV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lv-LV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Restart»</a:t>
            </a:r>
            <a:endParaRPr lang="en-US" sz="28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 bwMode="gray">
          <a:xfrm>
            <a:off x="1844911" y="5232061"/>
            <a:ext cx="8825658" cy="8110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gray">
          <a:xfrm>
            <a:off x="3358342" y="5561215"/>
            <a:ext cx="7312227" cy="4818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Venue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Lamezia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Terme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(IT), 25th-29th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2019</a:t>
            </a:r>
          </a:p>
        </p:txBody>
      </p:sp>
      <p:pic>
        <p:nvPicPr>
          <p:cNvPr id="9" name="Immagine 3" descr="eu_flag_co_funded_vect_pos_[cmyk]_right [Convertito]-0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01484" y="467370"/>
            <a:ext cx="3138627" cy="985205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 bwMode="gray">
          <a:xfrm>
            <a:off x="700065" y="3927782"/>
            <a:ext cx="6314390" cy="13188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v-LV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Participating</a:t>
            </a: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Jelgava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School (LV)</a:t>
            </a:r>
          </a:p>
          <a:p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Tallinn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Upper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School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(EE)</a:t>
            </a:r>
          </a:p>
          <a:p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Futuro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lv-LV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(IT)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3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lv-LV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994886" cy="3591354"/>
          </a:xfrm>
        </p:spPr>
        <p:txBody>
          <a:bodyPr>
            <a:normAutofit fontScale="77500" lnSpcReduction="20000"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Leading partner have made tree questionnaires for each partner shool in «Edurio» system to find out student opinion about distance learning system Moodle (LV, EE) 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AltereduAcademy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Platform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(IT), to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distance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comfortable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students.</a:t>
            </a:r>
          </a:p>
          <a:p>
            <a:pPr marL="0" indent="0">
              <a:buNone/>
            </a:pP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partner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01.03.2019. till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20.02.2019. </a:t>
            </a: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Latvia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collect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 the information through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Edurio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prepare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 on findings, which will guide us to the direction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what has to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342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028137" cy="706964"/>
          </a:xfrm>
        </p:spPr>
        <p:txBody>
          <a:bodyPr>
            <a:normAutofit fontScale="90000"/>
          </a:bodyPr>
          <a:lstStyle/>
          <a:p>
            <a:r>
              <a:rPr lang="lv-LV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roject «</a:t>
            </a:r>
            <a:r>
              <a:rPr lang="lv-LV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lv-LV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restart» </a:t>
            </a:r>
            <a:r>
              <a:rPr lang="lv-LV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lv-LV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practises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acquisision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competencies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improve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distance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usage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process;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improve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ICT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innovative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attractiveness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promote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25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lv-LV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lv-LV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394" y="2227811"/>
            <a:ext cx="10706792" cy="4538749"/>
          </a:xfrm>
        </p:spPr>
        <p:txBody>
          <a:bodyPr>
            <a:normAutofit fontScale="77500" lnSpcReduction="20000"/>
          </a:bodyPr>
          <a:lstStyle/>
          <a:p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(C1) –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Futuro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5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teachers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ICT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enpower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ICT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meetings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C1.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aprobation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e-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(LV, EE) – C1-1.</a:t>
            </a:r>
          </a:p>
          <a:p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Transnational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meetings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3.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alt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newsletters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release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1st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kick-off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2nd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C1).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lv-LV" alt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meeting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country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expert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-LV).</a:t>
            </a:r>
          </a:p>
          <a:p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Dissemination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Project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disseminated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platforms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Epale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e-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Twinning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webpage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completion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cooperating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transnational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distance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lv-LV" alt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alt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1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583" y="1015232"/>
            <a:ext cx="8761413" cy="706964"/>
          </a:xfrm>
        </p:spPr>
        <p:txBody>
          <a:bodyPr/>
          <a:lstStyle/>
          <a:p>
            <a:pPr algn="ctr"/>
            <a:r>
              <a:rPr lang="lv-LV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lv-LV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lv-LV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v-LV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lv-LV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lv-LV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366654"/>
            <a:ext cx="8825659" cy="2653145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None/>
            </a:pP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Jelgava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School</a:t>
            </a:r>
          </a:p>
          <a:p>
            <a:pPr marL="0" indent="0" algn="ctr">
              <a:lnSpc>
                <a:spcPct val="95000"/>
              </a:lnSpc>
              <a:buNone/>
            </a:pP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www.nvsk.lv</a:t>
            </a: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5000"/>
              </a:lnSpc>
              <a:buNone/>
            </a:pP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nvsk@jelgavasnovads.lv</a:t>
            </a: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5000"/>
              </a:lnSpc>
              <a:buNone/>
            </a:pP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Jelgava, Pasta iela 37, </a:t>
            </a:r>
            <a:r>
              <a:rPr lang="lv-LV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LV-3001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451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 3</vt:lpstr>
      <vt:lpstr>Office Theme</vt:lpstr>
      <vt:lpstr>Research about distance learning</vt:lpstr>
      <vt:lpstr>Research description</vt:lpstr>
      <vt:lpstr>Project «Adult restart» aims:</vt:lpstr>
      <vt:lpstr>Future activities:</vt:lpstr>
      <vt:lpstr>Thank You for Your Attention!</vt:lpstr>
    </vt:vector>
  </TitlesOfParts>
  <Company>Jelgavas Novada Pašvaldība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about distance learning</dc:title>
  <dc:creator>Linda Vecums-Veco</dc:creator>
  <cp:lastModifiedBy>Gatis Kasparinskis</cp:lastModifiedBy>
  <cp:revision>19</cp:revision>
  <dcterms:created xsi:type="dcterms:W3CDTF">2019-02-19T09:10:37Z</dcterms:created>
  <dcterms:modified xsi:type="dcterms:W3CDTF">2019-10-10T11:45:46Z</dcterms:modified>
</cp:coreProperties>
</file>