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0083800" cy="7562850"/>
  <p:notesSz cx="10083800" cy="756285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1" d="100"/>
          <a:sy n="71" d="100"/>
        </p:scale>
        <p:origin x="1579" y="163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1150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56285" y="2344483"/>
            <a:ext cx="8571230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12570" y="4235196"/>
            <a:ext cx="7058659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9/7/2018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9/7/2018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04190" y="1739455"/>
            <a:ext cx="4386453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93156" y="1739455"/>
            <a:ext cx="4386453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9/7/2018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9/7/2018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9/7/2018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43819"/>
            <a:ext cx="965204" cy="48640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6840853"/>
            <a:ext cx="10079608" cy="71882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70222" y="109808"/>
            <a:ext cx="8943355" cy="12331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26440" y="1731960"/>
            <a:ext cx="8630919" cy="50050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428492" y="7033450"/>
            <a:ext cx="3226815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04190" y="7033450"/>
            <a:ext cx="2319274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9/7/2018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260336" y="7033450"/>
            <a:ext cx="2319274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hyperlink" Target="mailto:andis.lazdins@silava.lv" TargetMode="External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7" Type="http://schemas.openxmlformats.org/officeDocument/2006/relationships/image" Target="../media/image19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jpg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/>
          <p:nvPr/>
        </p:nvSpPr>
        <p:spPr>
          <a:xfrm>
            <a:off x="0" y="5414387"/>
            <a:ext cx="10079608" cy="229361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311967" y="1114425"/>
            <a:ext cx="1765300" cy="89241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6931661" y="7264157"/>
            <a:ext cx="287401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-5" dirty="0">
                <a:solidFill>
                  <a:srgbClr val="FFFFFF"/>
                </a:solidFill>
                <a:latin typeface="DejaVu Sans"/>
                <a:cs typeface="DejaVu Sans"/>
              </a:rPr>
              <a:t>LI</a:t>
            </a:r>
            <a:r>
              <a:rPr sz="1200" spc="5" dirty="0">
                <a:solidFill>
                  <a:srgbClr val="FFFFFF"/>
                </a:solidFill>
                <a:latin typeface="DejaVu Sans"/>
                <a:cs typeface="DejaVu Sans"/>
              </a:rPr>
              <a:t>F</a:t>
            </a:r>
            <a:r>
              <a:rPr sz="1200" spc="-635" dirty="0">
                <a:solidFill>
                  <a:srgbClr val="FFFFFF"/>
                </a:solidFill>
                <a:latin typeface="DejaVu Sans"/>
                <a:cs typeface="DejaVu Sans"/>
              </a:rPr>
              <a:t>E REstore | LIFE14 CCM/LV/001103</a:t>
            </a:r>
            <a:r>
              <a:rPr sz="12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DejaVu Sans"/>
                <a:cs typeface="DejaVu Sans"/>
              </a:rPr>
              <a:t>R</a:t>
            </a:r>
            <a:r>
              <a:rPr sz="1200" spc="-635" dirty="0">
                <a:solidFill>
                  <a:srgbClr val="FFFFFF"/>
                </a:solidFill>
                <a:latin typeface="DejaVu Sans"/>
                <a:cs typeface="DejaVu Sans"/>
              </a:rPr>
              <a:t>E REstore | LIFE14 CCM/LV/001103</a:t>
            </a:r>
            <a:r>
              <a:rPr sz="1200" spc="-15" dirty="0">
                <a:solidFill>
                  <a:srgbClr val="FFFFFF"/>
                </a:solidFill>
                <a:latin typeface="DejaVu Sans"/>
                <a:cs typeface="DejaVu Sans"/>
              </a:rPr>
              <a:t>st</a:t>
            </a:r>
            <a:r>
              <a:rPr sz="1200" spc="-5" dirty="0">
                <a:solidFill>
                  <a:srgbClr val="FFFFFF"/>
                </a:solidFill>
                <a:latin typeface="DejaVu Sans"/>
                <a:cs typeface="DejaVu Sans"/>
              </a:rPr>
              <a:t>or</a:t>
            </a:r>
            <a:r>
              <a:rPr sz="1200" spc="-635" dirty="0">
                <a:solidFill>
                  <a:srgbClr val="FFFFFF"/>
                </a:solidFill>
                <a:latin typeface="DejaVu Sans"/>
                <a:cs typeface="DejaVu Sans"/>
              </a:rPr>
              <a:t>e | LIFE14 CCM/LV/001103</a:t>
            </a:r>
            <a:r>
              <a:rPr sz="12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spc="-660" dirty="0">
                <a:solidFill>
                  <a:srgbClr val="FFFFFF"/>
                </a:solidFill>
                <a:latin typeface="DejaVu Sans"/>
                <a:cs typeface="DejaVu Sans"/>
              </a:rPr>
              <a:t>| LIFE14 CCM/LV/001103</a:t>
            </a:r>
            <a:r>
              <a:rPr sz="12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DejaVu Sans"/>
                <a:cs typeface="DejaVu Sans"/>
              </a:rPr>
              <a:t>LI</a:t>
            </a:r>
            <a:r>
              <a:rPr sz="1200" spc="-620" dirty="0">
                <a:solidFill>
                  <a:srgbClr val="FFFFFF"/>
                </a:solidFill>
                <a:latin typeface="DejaVu Sans"/>
                <a:cs typeface="DejaVu Sans"/>
              </a:rPr>
              <a:t>FE REstore | LIFE14 CCM/LV/00110</a:t>
            </a:r>
            <a:r>
              <a:rPr sz="1200" spc="-720" dirty="0">
                <a:solidFill>
                  <a:srgbClr val="FFFFFF"/>
                </a:solidFill>
                <a:latin typeface="DejaVu Sans"/>
                <a:cs typeface="DejaVu Sans"/>
              </a:rPr>
              <a:t>3</a:t>
            </a:r>
            <a:r>
              <a:rPr sz="1200" spc="5" dirty="0">
                <a:solidFill>
                  <a:srgbClr val="FFFFFF"/>
                </a:solidFill>
                <a:latin typeface="DejaVu Sans"/>
                <a:cs typeface="DejaVu Sans"/>
              </a:rPr>
              <a:t>1</a:t>
            </a:r>
            <a:r>
              <a:rPr sz="1200" spc="-670" dirty="0">
                <a:solidFill>
                  <a:srgbClr val="FFFFFF"/>
                </a:solidFill>
                <a:latin typeface="DejaVu Sans"/>
                <a:cs typeface="DejaVu Sans"/>
              </a:rPr>
              <a:t>4 CCM/LV/001103</a:t>
            </a:r>
            <a:r>
              <a:rPr sz="12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FFFFFF"/>
                </a:solidFill>
                <a:latin typeface="DejaVu Sans"/>
                <a:cs typeface="DejaVu Sans"/>
              </a:rPr>
              <a:t>CC</a:t>
            </a:r>
            <a:r>
              <a:rPr sz="1200" spc="-25" dirty="0">
                <a:solidFill>
                  <a:srgbClr val="FFFFFF"/>
                </a:solidFill>
                <a:latin typeface="DejaVu Sans"/>
                <a:cs typeface="DejaVu Sans"/>
              </a:rPr>
              <a:t>M</a:t>
            </a:r>
            <a:r>
              <a:rPr sz="1200" dirty="0">
                <a:solidFill>
                  <a:srgbClr val="FFFFFF"/>
                </a:solidFill>
                <a:latin typeface="DejaVu Sans"/>
                <a:cs typeface="DejaVu Sans"/>
              </a:rPr>
              <a:t>/</a:t>
            </a:r>
            <a:r>
              <a:rPr sz="1200" spc="-5" dirty="0">
                <a:solidFill>
                  <a:srgbClr val="FFFFFF"/>
                </a:solidFill>
                <a:latin typeface="DejaVu Sans"/>
                <a:cs typeface="DejaVu Sans"/>
              </a:rPr>
              <a:t>LV</a:t>
            </a:r>
            <a:r>
              <a:rPr sz="1200" spc="-10" dirty="0">
                <a:solidFill>
                  <a:srgbClr val="FFFFFF"/>
                </a:solidFill>
                <a:latin typeface="DejaVu Sans"/>
                <a:cs typeface="DejaVu Sans"/>
              </a:rPr>
              <a:t>/</a:t>
            </a:r>
            <a:r>
              <a:rPr sz="1200" spc="5" dirty="0">
                <a:solidFill>
                  <a:srgbClr val="FFFFFF"/>
                </a:solidFill>
                <a:latin typeface="DejaVu Sans"/>
                <a:cs typeface="DejaVu Sans"/>
              </a:rPr>
              <a:t>00110</a:t>
            </a:r>
            <a:r>
              <a:rPr sz="1200" dirty="0">
                <a:solidFill>
                  <a:srgbClr val="FFFFFF"/>
                </a:solidFill>
                <a:latin typeface="DejaVu Sans"/>
                <a:cs typeface="DejaVu Sans"/>
              </a:rPr>
              <a:t>3</a:t>
            </a:r>
            <a:endParaRPr sz="1200" dirty="0">
              <a:latin typeface="DejaVu Sans"/>
              <a:cs typeface="DejaVu San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47601" y="5038289"/>
            <a:ext cx="9094031" cy="107721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ts val="2075"/>
              </a:lnSpc>
            </a:pPr>
            <a:r>
              <a:rPr sz="1800" spc="-10" dirty="0" smtClean="0">
                <a:latin typeface="Liberation Serif"/>
                <a:cs typeface="Liberation Serif"/>
              </a:rPr>
              <a:t>Ar</a:t>
            </a:r>
            <a:r>
              <a:rPr sz="1800" dirty="0" smtClean="0">
                <a:latin typeface="Liberation Serif"/>
                <a:cs typeface="Liberation Serif"/>
              </a:rPr>
              <a:t>t</a:t>
            </a:r>
            <a:r>
              <a:rPr sz="1800" spc="-10" dirty="0" smtClean="0">
                <a:latin typeface="Liberation Serif"/>
                <a:cs typeface="Liberation Serif"/>
              </a:rPr>
              <a:t>a</a:t>
            </a:r>
            <a:r>
              <a:rPr sz="1800" spc="5" dirty="0" smtClean="0">
                <a:latin typeface="Times New Roman"/>
                <a:cs typeface="Times New Roman"/>
              </a:rPr>
              <a:t> </a:t>
            </a:r>
            <a:r>
              <a:rPr sz="1800" spc="-15" dirty="0" err="1" smtClean="0">
                <a:latin typeface="Liberation Serif"/>
                <a:cs typeface="Liberation Serif"/>
              </a:rPr>
              <a:t>Bā</a:t>
            </a:r>
            <a:r>
              <a:rPr sz="1800" spc="-10" dirty="0" err="1" smtClean="0">
                <a:latin typeface="Liberation Serif"/>
                <a:cs typeface="Liberation Serif"/>
              </a:rPr>
              <a:t>rdu</a:t>
            </a:r>
            <a:r>
              <a:rPr sz="1800" dirty="0" err="1" smtClean="0">
                <a:latin typeface="Liberation Serif"/>
                <a:cs typeface="Liberation Serif"/>
              </a:rPr>
              <a:t>l</a:t>
            </a:r>
            <a:r>
              <a:rPr sz="1800" spc="-15" dirty="0" err="1" smtClean="0">
                <a:latin typeface="Liberation Serif"/>
                <a:cs typeface="Liberation Serif"/>
              </a:rPr>
              <a:t>e</a:t>
            </a:r>
            <a:r>
              <a:rPr sz="1800" dirty="0" smtClean="0">
                <a:latin typeface="Liberation Serif"/>
                <a:cs typeface="Liberation Serif"/>
              </a:rPr>
              <a:t>,</a:t>
            </a:r>
            <a:r>
              <a:rPr sz="1800" spc="5" dirty="0" smtClean="0">
                <a:latin typeface="Times New Roman"/>
                <a:cs typeface="Times New Roman"/>
              </a:rPr>
              <a:t> </a:t>
            </a:r>
            <a:r>
              <a:rPr sz="1800" spc="-5" dirty="0" err="1" smtClean="0">
                <a:latin typeface="Liberation Serif"/>
                <a:cs typeface="Liberation Serif"/>
              </a:rPr>
              <a:t>Al</a:t>
            </a:r>
            <a:r>
              <a:rPr sz="1800" spc="-10" dirty="0" err="1" smtClean="0">
                <a:latin typeface="Liberation Serif"/>
                <a:cs typeface="Liberation Serif"/>
              </a:rPr>
              <a:t>di</a:t>
            </a:r>
            <a:r>
              <a:rPr sz="1800" dirty="0" err="1" smtClean="0">
                <a:latin typeface="Liberation Serif"/>
                <a:cs typeface="Liberation Serif"/>
              </a:rPr>
              <a:t>s</a:t>
            </a:r>
            <a:r>
              <a:rPr sz="1800" spc="5" dirty="0" smtClean="0">
                <a:latin typeface="Times New Roman"/>
                <a:cs typeface="Times New Roman"/>
              </a:rPr>
              <a:t> </a:t>
            </a:r>
            <a:r>
              <a:rPr sz="1800" spc="-20" dirty="0" smtClean="0">
                <a:latin typeface="Liberation Serif"/>
                <a:cs typeface="Liberation Serif"/>
              </a:rPr>
              <a:t>B</a:t>
            </a:r>
            <a:r>
              <a:rPr sz="1800" spc="-10" dirty="0" smtClean="0">
                <a:latin typeface="Liberation Serif"/>
                <a:cs typeface="Liberation Serif"/>
              </a:rPr>
              <a:t>utl</a:t>
            </a:r>
            <a:r>
              <a:rPr sz="1800" spc="-5" dirty="0" smtClean="0">
                <a:latin typeface="Liberation Serif"/>
                <a:cs typeface="Liberation Serif"/>
              </a:rPr>
              <a:t>e</a:t>
            </a:r>
            <a:r>
              <a:rPr sz="1800" dirty="0" smtClean="0">
                <a:latin typeface="Liberation Serif"/>
                <a:cs typeface="Liberation Serif"/>
              </a:rPr>
              <a:t>rs,</a:t>
            </a:r>
            <a:r>
              <a:rPr sz="1800" spc="5" dirty="0" smtClean="0">
                <a:latin typeface="Times New Roman"/>
                <a:cs typeface="Times New Roman"/>
              </a:rPr>
              <a:t> </a:t>
            </a:r>
            <a:r>
              <a:rPr sz="1800" spc="-10" dirty="0" err="1" smtClean="0">
                <a:latin typeface="Liberation Serif"/>
                <a:cs typeface="Liberation Serif"/>
              </a:rPr>
              <a:t>G</a:t>
            </a:r>
            <a:r>
              <a:rPr sz="1800" dirty="0" err="1" smtClean="0">
                <a:latin typeface="Liberation Serif"/>
                <a:cs typeface="Liberation Serif"/>
              </a:rPr>
              <a:t>i</a:t>
            </a:r>
            <a:r>
              <a:rPr sz="1800" spc="-10" dirty="0" err="1" smtClean="0">
                <a:latin typeface="Liberation Serif"/>
                <a:cs typeface="Liberation Serif"/>
              </a:rPr>
              <a:t>nt</a:t>
            </a:r>
            <a:r>
              <a:rPr sz="1800" dirty="0" err="1" smtClean="0">
                <a:latin typeface="Liberation Serif"/>
                <a:cs typeface="Liberation Serif"/>
              </a:rPr>
              <a:t>s</a:t>
            </a:r>
            <a:r>
              <a:rPr sz="1800" spc="-5" dirty="0" smtClean="0">
                <a:latin typeface="Times New Roman"/>
                <a:cs typeface="Times New Roman"/>
              </a:rPr>
              <a:t> </a:t>
            </a:r>
            <a:r>
              <a:rPr sz="1800" spc="-5" dirty="0" err="1" smtClean="0">
                <a:latin typeface="Liberation Serif"/>
                <a:cs typeface="Liberation Serif"/>
              </a:rPr>
              <a:t>Spa</a:t>
            </a:r>
            <a:r>
              <a:rPr sz="1800" dirty="0" err="1" smtClean="0">
                <a:latin typeface="Liberation Serif"/>
                <a:cs typeface="Liberation Serif"/>
              </a:rPr>
              <a:t>l</a:t>
            </a:r>
            <a:r>
              <a:rPr sz="1800" spc="-10" dirty="0" err="1" smtClean="0">
                <a:latin typeface="Liberation Serif"/>
                <a:cs typeface="Liberation Serif"/>
              </a:rPr>
              <a:t>v</a:t>
            </a:r>
            <a:r>
              <a:rPr sz="1800" spc="-15" dirty="0" err="1" smtClean="0">
                <a:latin typeface="Liberation Serif"/>
                <a:cs typeface="Liberation Serif"/>
              </a:rPr>
              <a:t>a</a:t>
            </a:r>
            <a:r>
              <a:rPr sz="1800" dirty="0" smtClean="0">
                <a:latin typeface="Liberation Serif"/>
                <a:cs typeface="Liberation Serif"/>
              </a:rPr>
              <a:t>,</a:t>
            </a:r>
            <a:r>
              <a:rPr sz="1800" spc="5" dirty="0" smtClean="0">
                <a:latin typeface="Times New Roman"/>
                <a:cs typeface="Times New Roman"/>
              </a:rPr>
              <a:t> </a:t>
            </a:r>
            <a:r>
              <a:rPr sz="1800" spc="-5" dirty="0" err="1" smtClean="0">
                <a:latin typeface="Liberation Serif"/>
                <a:cs typeface="Liberation Serif"/>
              </a:rPr>
              <a:t>Ai</a:t>
            </a:r>
            <a:r>
              <a:rPr sz="1800" spc="-10" dirty="0" err="1" smtClean="0">
                <a:latin typeface="Liberation Serif"/>
                <a:cs typeface="Liberation Serif"/>
              </a:rPr>
              <a:t>n</a:t>
            </a:r>
            <a:r>
              <a:rPr sz="1800" spc="-5" dirty="0" err="1" smtClean="0">
                <a:latin typeface="Liberation Serif"/>
                <a:cs typeface="Liberation Serif"/>
              </a:rPr>
              <a:t>ā</a:t>
            </a:r>
            <a:r>
              <a:rPr sz="1800" dirty="0" err="1" smtClean="0">
                <a:latin typeface="Liberation Serif"/>
                <a:cs typeface="Liberation Serif"/>
              </a:rPr>
              <a:t>rs</a:t>
            </a:r>
            <a:r>
              <a:rPr sz="1800" spc="-5" dirty="0" smtClean="0">
                <a:latin typeface="Times New Roman"/>
                <a:cs typeface="Times New Roman"/>
              </a:rPr>
              <a:t> </a:t>
            </a:r>
            <a:r>
              <a:rPr sz="1800" spc="-20" dirty="0" err="1" smtClean="0">
                <a:latin typeface="Liberation Serif"/>
                <a:cs typeface="Liberation Serif"/>
              </a:rPr>
              <a:t>L</a:t>
            </a:r>
            <a:r>
              <a:rPr sz="1800" spc="-10" dirty="0" err="1" smtClean="0">
                <a:latin typeface="Liberation Serif"/>
                <a:cs typeface="Liberation Serif"/>
              </a:rPr>
              <a:t>up</a:t>
            </a:r>
            <a:r>
              <a:rPr sz="1800" dirty="0" err="1" smtClean="0">
                <a:latin typeface="Liberation Serif"/>
                <a:cs typeface="Liberation Serif"/>
              </a:rPr>
              <a:t>i</a:t>
            </a:r>
            <a:r>
              <a:rPr sz="1800" spc="-10" dirty="0" err="1" smtClean="0">
                <a:latin typeface="Liberation Serif"/>
                <a:cs typeface="Liberation Serif"/>
              </a:rPr>
              <a:t>ķi</a:t>
            </a:r>
            <a:r>
              <a:rPr sz="1800" spc="-5" dirty="0" err="1" smtClean="0">
                <a:latin typeface="Liberation Serif"/>
                <a:cs typeface="Liberation Serif"/>
              </a:rPr>
              <a:t>s</a:t>
            </a:r>
            <a:r>
              <a:rPr sz="1800" dirty="0" smtClean="0">
                <a:latin typeface="Liberation Serif"/>
                <a:cs typeface="Liberation Serif"/>
              </a:rPr>
              <a:t>,</a:t>
            </a:r>
            <a:r>
              <a:rPr sz="1800" spc="5" dirty="0" smtClean="0">
                <a:latin typeface="Times New Roman"/>
                <a:cs typeface="Times New Roman"/>
              </a:rPr>
              <a:t> </a:t>
            </a:r>
            <a:r>
              <a:rPr sz="1800" spc="-5" dirty="0" err="1" smtClean="0">
                <a:latin typeface="Liberation Serif"/>
                <a:cs typeface="Liberation Serif"/>
              </a:rPr>
              <a:t>Ka</a:t>
            </a:r>
            <a:r>
              <a:rPr sz="1800" spc="-10" dirty="0" err="1" smtClean="0">
                <a:latin typeface="Liberation Serif"/>
                <a:cs typeface="Liberation Serif"/>
              </a:rPr>
              <a:t>i</a:t>
            </a:r>
            <a:r>
              <a:rPr sz="1800" dirty="0" err="1" smtClean="0">
                <a:latin typeface="Liberation Serif"/>
                <a:cs typeface="Liberation Serif"/>
              </a:rPr>
              <a:t>do</a:t>
            </a:r>
            <a:r>
              <a:rPr sz="1800" spc="5" dirty="0" smtClean="0">
                <a:latin typeface="Times New Roman"/>
                <a:cs typeface="Times New Roman"/>
              </a:rPr>
              <a:t> </a:t>
            </a:r>
            <a:r>
              <a:rPr sz="1800" spc="-15" dirty="0" err="1" smtClean="0">
                <a:latin typeface="Liberation Serif"/>
                <a:cs typeface="Liberation Serif"/>
              </a:rPr>
              <a:t>S</a:t>
            </a:r>
            <a:r>
              <a:rPr sz="1800" spc="5" dirty="0" err="1" smtClean="0">
                <a:latin typeface="Liberation Serif"/>
                <a:cs typeface="Liberation Serif"/>
              </a:rPr>
              <a:t>o</a:t>
            </a:r>
            <a:r>
              <a:rPr sz="1800" spc="-15" dirty="0" err="1" smtClean="0">
                <a:latin typeface="Liberation Serif"/>
                <a:cs typeface="Liberation Serif"/>
              </a:rPr>
              <a:t>o</a:t>
            </a:r>
            <a:r>
              <a:rPr sz="1800" spc="-5" dirty="0" err="1" smtClean="0">
                <a:latin typeface="Liberation Serif"/>
                <a:cs typeface="Liberation Serif"/>
              </a:rPr>
              <a:t>s</a:t>
            </a:r>
            <a:r>
              <a:rPr sz="1800" spc="5" dirty="0" err="1" smtClean="0">
                <a:latin typeface="Liberation Serif"/>
                <a:cs typeface="Liberation Serif"/>
              </a:rPr>
              <a:t>a</a:t>
            </a:r>
            <a:r>
              <a:rPr sz="1800" spc="-10" dirty="0" err="1" smtClean="0">
                <a:latin typeface="Liberation Serif"/>
                <a:cs typeface="Liberation Serif"/>
              </a:rPr>
              <a:t>r</a:t>
            </a:r>
            <a:r>
              <a:rPr sz="1800" dirty="0" smtClean="0">
                <a:latin typeface="Liberation Serif"/>
                <a:cs typeface="Liberation Serif"/>
              </a:rPr>
              <a:t>,</a:t>
            </a:r>
            <a:r>
              <a:rPr sz="1800" spc="75" dirty="0" smtClean="0">
                <a:latin typeface="Times New Roman"/>
                <a:cs typeface="Times New Roman"/>
              </a:rPr>
              <a:t> </a:t>
            </a:r>
            <a:r>
              <a:rPr sz="1800" b="1" spc="-10" dirty="0" err="1" smtClean="0">
                <a:latin typeface="Liberation Serif"/>
                <a:cs typeface="Liberation Serif"/>
              </a:rPr>
              <a:t>A</a:t>
            </a:r>
            <a:r>
              <a:rPr sz="1800" b="1" spc="-5" dirty="0" err="1" smtClean="0">
                <a:latin typeface="Liberation Serif"/>
                <a:cs typeface="Liberation Serif"/>
              </a:rPr>
              <a:t>ndi</a:t>
            </a:r>
            <a:r>
              <a:rPr sz="1800" b="1" dirty="0" err="1" smtClean="0">
                <a:latin typeface="Liberation Serif"/>
                <a:cs typeface="Liberation Serif"/>
              </a:rPr>
              <a:t>s</a:t>
            </a:r>
            <a:r>
              <a:rPr sz="1800" b="1" spc="-5" dirty="0" smtClean="0">
                <a:latin typeface="Times New Roman"/>
                <a:cs typeface="Times New Roman"/>
              </a:rPr>
              <a:t> </a:t>
            </a:r>
            <a:r>
              <a:rPr sz="1800" b="1" spc="-20" dirty="0" err="1" smtClean="0">
                <a:latin typeface="Liberation Serif"/>
                <a:cs typeface="Liberation Serif"/>
              </a:rPr>
              <a:t>L</a:t>
            </a:r>
            <a:r>
              <a:rPr sz="1800" b="1" spc="-10" dirty="0" err="1" smtClean="0">
                <a:latin typeface="Liberation Serif"/>
                <a:cs typeface="Liberation Serif"/>
              </a:rPr>
              <a:t>a</a:t>
            </a:r>
            <a:r>
              <a:rPr sz="1800" b="1" spc="-5" dirty="0" err="1" smtClean="0">
                <a:latin typeface="Liberation Serif"/>
                <a:cs typeface="Liberation Serif"/>
              </a:rPr>
              <a:t>z</a:t>
            </a:r>
            <a:r>
              <a:rPr sz="1800" b="1" spc="-15" dirty="0" err="1" smtClean="0">
                <a:latin typeface="Liberation Serif"/>
                <a:cs typeface="Liberation Serif"/>
              </a:rPr>
              <a:t>d</a:t>
            </a:r>
            <a:r>
              <a:rPr sz="1800" b="1" dirty="0" err="1" smtClean="0">
                <a:latin typeface="Liberation Serif"/>
                <a:cs typeface="Liberation Serif"/>
              </a:rPr>
              <a:t>i</a:t>
            </a:r>
            <a:r>
              <a:rPr sz="1800" b="1" spc="-15" dirty="0" err="1" smtClean="0">
                <a:latin typeface="Liberation Serif"/>
                <a:cs typeface="Liberation Serif"/>
              </a:rPr>
              <a:t>ņ</a:t>
            </a:r>
            <a:r>
              <a:rPr sz="1800" b="1" dirty="0" err="1" smtClean="0">
                <a:latin typeface="Liberation Serif"/>
                <a:cs typeface="Liberation Serif"/>
              </a:rPr>
              <a:t>š</a:t>
            </a:r>
            <a:endParaRPr lang="lv-LV" dirty="0" smtClean="0">
              <a:latin typeface="Liberation Serif"/>
              <a:cs typeface="Liberation Serif"/>
            </a:endParaRPr>
          </a:p>
          <a:p>
            <a:pPr marL="12700" algn="ctr">
              <a:lnSpc>
                <a:spcPts val="2075"/>
              </a:lnSpc>
            </a:pPr>
            <a:r>
              <a:rPr sz="1800" spc="-20" dirty="0" smtClean="0">
                <a:latin typeface="Liberation Serif"/>
                <a:cs typeface="Liberation Serif"/>
              </a:rPr>
              <a:t>L</a:t>
            </a:r>
            <a:r>
              <a:rPr sz="1800" spc="-5" dirty="0" smtClean="0">
                <a:latin typeface="Liberation Serif"/>
                <a:cs typeface="Liberation Serif"/>
              </a:rPr>
              <a:t>V</a:t>
            </a:r>
            <a:r>
              <a:rPr sz="1800" spc="-15" dirty="0" smtClean="0">
                <a:latin typeface="Liberation Serif"/>
                <a:cs typeface="Liberation Serif"/>
              </a:rPr>
              <a:t>M</a:t>
            </a:r>
            <a:r>
              <a:rPr sz="1800" dirty="0" smtClean="0">
                <a:latin typeface="Liberation Serif"/>
                <a:cs typeface="Liberation Serif"/>
              </a:rPr>
              <a:t>I</a:t>
            </a:r>
            <a:r>
              <a:rPr sz="1800" spc="5" dirty="0" smtClean="0">
                <a:latin typeface="Times New Roman"/>
                <a:cs typeface="Times New Roman"/>
              </a:rPr>
              <a:t> </a:t>
            </a:r>
            <a:r>
              <a:rPr sz="1800" spc="-15" dirty="0" err="1" smtClean="0">
                <a:latin typeface="Liberation Serif"/>
                <a:cs typeface="Liberation Serif"/>
              </a:rPr>
              <a:t>Sil</a:t>
            </a:r>
            <a:r>
              <a:rPr sz="1800" spc="-5" dirty="0" err="1" smtClean="0">
                <a:latin typeface="Liberation Serif"/>
                <a:cs typeface="Liberation Serif"/>
              </a:rPr>
              <a:t>a</a:t>
            </a:r>
            <a:r>
              <a:rPr sz="1800" spc="-10" dirty="0" err="1" smtClean="0">
                <a:latin typeface="Liberation Serif"/>
                <a:cs typeface="Liberation Serif"/>
              </a:rPr>
              <a:t>v</a:t>
            </a:r>
            <a:r>
              <a:rPr sz="1800" spc="-15" dirty="0" err="1" smtClean="0">
                <a:latin typeface="Liberation Serif"/>
                <a:cs typeface="Liberation Serif"/>
              </a:rPr>
              <a:t>a</a:t>
            </a:r>
            <a:r>
              <a:rPr sz="1800" dirty="0" smtClean="0">
                <a:latin typeface="Liberation Serif"/>
                <a:cs typeface="Liberation Serif"/>
              </a:rPr>
              <a:t>,</a:t>
            </a:r>
            <a:r>
              <a:rPr sz="1800" spc="20" dirty="0" smtClean="0">
                <a:latin typeface="Times New Roman"/>
                <a:cs typeface="Times New Roman"/>
              </a:rPr>
              <a:t> </a:t>
            </a:r>
            <a:r>
              <a:rPr sz="1800" spc="-20" dirty="0" err="1" smtClean="0">
                <a:latin typeface="Liberation Serif"/>
                <a:cs typeface="Liberation Serif"/>
              </a:rPr>
              <a:t>R</a:t>
            </a:r>
            <a:r>
              <a:rPr sz="1800" dirty="0" err="1" smtClean="0">
                <a:latin typeface="Liberation Serif"/>
                <a:cs typeface="Liberation Serif"/>
              </a:rPr>
              <a:t>ī</a:t>
            </a:r>
            <a:r>
              <a:rPr sz="1800" spc="-10" dirty="0" err="1" smtClean="0">
                <a:latin typeface="Liberation Serif"/>
                <a:cs typeface="Liberation Serif"/>
              </a:rPr>
              <a:t>g</a:t>
            </a:r>
            <a:r>
              <a:rPr sz="1800" spc="-15" dirty="0" err="1" smtClean="0">
                <a:latin typeface="Liberation Serif"/>
                <a:cs typeface="Liberation Serif"/>
              </a:rPr>
              <a:t>a</a:t>
            </a:r>
            <a:r>
              <a:rPr sz="1800" dirty="0" err="1" smtClean="0">
                <a:latin typeface="Liberation Serif"/>
                <a:cs typeface="Liberation Serif"/>
              </a:rPr>
              <a:t>s</a:t>
            </a:r>
            <a:r>
              <a:rPr sz="1800" spc="-5" dirty="0" smtClean="0">
                <a:latin typeface="Times New Roman"/>
                <a:cs typeface="Times New Roman"/>
              </a:rPr>
              <a:t> </a:t>
            </a:r>
            <a:r>
              <a:rPr sz="1800" dirty="0" err="1" smtClean="0">
                <a:latin typeface="Liberation Serif"/>
                <a:cs typeface="Liberation Serif"/>
              </a:rPr>
              <a:t>i</a:t>
            </a:r>
            <a:r>
              <a:rPr sz="1800" spc="-15" dirty="0" err="1" smtClean="0">
                <a:latin typeface="Liberation Serif"/>
                <a:cs typeface="Liberation Serif"/>
              </a:rPr>
              <a:t>e</a:t>
            </a:r>
            <a:r>
              <a:rPr sz="1800" dirty="0" err="1" smtClean="0">
                <a:latin typeface="Liberation Serif"/>
                <a:cs typeface="Liberation Serif"/>
              </a:rPr>
              <a:t>l</a:t>
            </a:r>
            <a:r>
              <a:rPr sz="1800" spc="-10" dirty="0" err="1" smtClean="0">
                <a:latin typeface="Liberation Serif"/>
                <a:cs typeface="Liberation Serif"/>
              </a:rPr>
              <a:t>a</a:t>
            </a:r>
            <a:r>
              <a:rPr sz="1800" spc="-5" dirty="0" smtClean="0">
                <a:latin typeface="Times New Roman"/>
                <a:cs typeface="Times New Roman"/>
              </a:rPr>
              <a:t> </a:t>
            </a:r>
            <a:r>
              <a:rPr sz="1800" spc="5" dirty="0" smtClean="0">
                <a:latin typeface="Liberation Serif"/>
                <a:cs typeface="Liberation Serif"/>
              </a:rPr>
              <a:t>1</a:t>
            </a:r>
            <a:r>
              <a:rPr sz="1800" spc="-15" dirty="0" smtClean="0">
                <a:latin typeface="Liberation Serif"/>
                <a:cs typeface="Liberation Serif"/>
              </a:rPr>
              <a:t>1</a:t>
            </a:r>
            <a:r>
              <a:rPr sz="1800" spc="5" dirty="0" smtClean="0">
                <a:latin typeface="Liberation Serif"/>
                <a:cs typeface="Liberation Serif"/>
              </a:rPr>
              <a:t>1</a:t>
            </a:r>
            <a:r>
              <a:rPr sz="1800" dirty="0" smtClean="0">
                <a:latin typeface="Liberation Serif"/>
                <a:cs typeface="Liberation Serif"/>
              </a:rPr>
              <a:t>,</a:t>
            </a:r>
            <a:r>
              <a:rPr sz="1800" spc="5" dirty="0" smtClean="0">
                <a:latin typeface="Times New Roman"/>
                <a:cs typeface="Times New Roman"/>
              </a:rPr>
              <a:t> </a:t>
            </a:r>
            <a:r>
              <a:rPr sz="1800" spc="-15" dirty="0" err="1" smtClean="0">
                <a:latin typeface="Liberation Serif"/>
                <a:cs typeface="Liberation Serif"/>
              </a:rPr>
              <a:t>S</a:t>
            </a:r>
            <a:r>
              <a:rPr sz="1800" spc="-5" dirty="0" err="1" smtClean="0">
                <a:latin typeface="Liberation Serif"/>
                <a:cs typeface="Liberation Serif"/>
              </a:rPr>
              <a:t>a</a:t>
            </a:r>
            <a:r>
              <a:rPr sz="1800" spc="-10" dirty="0" err="1" smtClean="0">
                <a:latin typeface="Liberation Serif"/>
                <a:cs typeface="Liberation Serif"/>
              </a:rPr>
              <a:t>l</a:t>
            </a:r>
            <a:r>
              <a:rPr sz="1800" spc="-5" dirty="0" err="1" smtClean="0">
                <a:latin typeface="Liberation Serif"/>
                <a:cs typeface="Liberation Serif"/>
              </a:rPr>
              <a:t>a</a:t>
            </a:r>
            <a:r>
              <a:rPr sz="1800" spc="-15" dirty="0" err="1" smtClean="0">
                <a:latin typeface="Liberation Serif"/>
                <a:cs typeface="Liberation Serif"/>
              </a:rPr>
              <a:t>s</a:t>
            </a:r>
            <a:r>
              <a:rPr sz="1800" spc="-10" dirty="0" err="1" smtClean="0">
                <a:latin typeface="Liberation Serif"/>
                <a:cs typeface="Liberation Serif"/>
              </a:rPr>
              <a:t>p</a:t>
            </a:r>
            <a:r>
              <a:rPr sz="1800" dirty="0" err="1" smtClean="0">
                <a:latin typeface="Liberation Serif"/>
                <a:cs typeface="Liberation Serif"/>
              </a:rPr>
              <a:t>i</a:t>
            </a:r>
            <a:r>
              <a:rPr sz="1800" spc="-10" dirty="0" err="1" smtClean="0">
                <a:latin typeface="Liberation Serif"/>
                <a:cs typeface="Liberation Serif"/>
              </a:rPr>
              <a:t>l</a:t>
            </a:r>
            <a:r>
              <a:rPr sz="1800" dirty="0" err="1" smtClean="0">
                <a:latin typeface="Liberation Serif"/>
                <a:cs typeface="Liberation Serif"/>
              </a:rPr>
              <a:t>s</a:t>
            </a:r>
            <a:r>
              <a:rPr sz="1800" spc="-5" dirty="0" smtClean="0">
                <a:latin typeface="Times New Roman"/>
                <a:cs typeface="Times New Roman"/>
              </a:rPr>
              <a:t> </a:t>
            </a:r>
            <a:r>
              <a:rPr sz="1800" spc="-10" dirty="0" smtClean="0">
                <a:latin typeface="Liberation Serif"/>
                <a:cs typeface="Liberation Serif"/>
              </a:rPr>
              <a:t>LV</a:t>
            </a:r>
            <a:r>
              <a:rPr sz="1800" dirty="0" smtClean="0">
                <a:latin typeface="Liberation Serif"/>
                <a:cs typeface="Liberation Serif"/>
              </a:rPr>
              <a:t>-2169</a:t>
            </a:r>
            <a:endParaRPr lang="lv-LV" dirty="0" smtClean="0">
              <a:latin typeface="Liberation Serif"/>
              <a:cs typeface="Liberation Serif"/>
            </a:endParaRPr>
          </a:p>
          <a:p>
            <a:pPr marL="12700" algn="ctr">
              <a:lnSpc>
                <a:spcPts val="2075"/>
              </a:lnSpc>
            </a:pPr>
            <a:r>
              <a:rPr lang="en-US" spc="-15" dirty="0" err="1" smtClean="0">
                <a:latin typeface="Liberation Serif"/>
                <a:cs typeface="Liberation Serif"/>
              </a:rPr>
              <a:t>Tā</a:t>
            </a:r>
            <a:r>
              <a:rPr lang="en-US" dirty="0" err="1" smtClean="0">
                <a:latin typeface="Liberation Serif"/>
                <a:cs typeface="Liberation Serif"/>
              </a:rPr>
              <a:t>l</a:t>
            </a:r>
            <a:r>
              <a:rPr lang="en-US" spc="-10" dirty="0" err="1" smtClean="0">
                <a:latin typeface="Liberation Serif"/>
                <a:cs typeface="Liberation Serif"/>
              </a:rPr>
              <a:t>r</a:t>
            </a:r>
            <a:r>
              <a:rPr lang="en-US" spc="-10" dirty="0" smtClean="0">
                <a:latin typeface="Liberation Serif"/>
                <a:cs typeface="Liberation Serif"/>
              </a:rPr>
              <a:t>:</a:t>
            </a:r>
            <a:r>
              <a:rPr lang="en-US" spc="5" dirty="0" smtClean="0">
                <a:latin typeface="Times New Roman"/>
                <a:cs typeface="Times New Roman"/>
              </a:rPr>
              <a:t> </a:t>
            </a:r>
            <a:r>
              <a:rPr lang="en-US" spc="-15" dirty="0" smtClean="0">
                <a:latin typeface="Liberation Serif"/>
                <a:cs typeface="Liberation Serif"/>
              </a:rPr>
              <a:t>+</a:t>
            </a:r>
            <a:r>
              <a:rPr lang="en-US" dirty="0" smtClean="0">
                <a:latin typeface="Liberation Serif"/>
                <a:cs typeface="Liberation Serif"/>
              </a:rPr>
              <a:t>37126595586,</a:t>
            </a:r>
            <a:r>
              <a:rPr lang="en-US" spc="5" dirty="0" smtClean="0">
                <a:latin typeface="Times New Roman"/>
                <a:cs typeface="Times New Roman"/>
              </a:rPr>
              <a:t> </a:t>
            </a:r>
            <a:r>
              <a:rPr lang="en-US" spc="-10" dirty="0" smtClean="0">
                <a:latin typeface="Liberation Serif"/>
                <a:cs typeface="Liberation Serif"/>
              </a:rPr>
              <a:t>E-</a:t>
            </a:r>
            <a:r>
              <a:rPr lang="en-US" spc="5" dirty="0" smtClean="0">
                <a:latin typeface="Liberation Serif"/>
                <a:cs typeface="Liberation Serif"/>
              </a:rPr>
              <a:t>p</a:t>
            </a:r>
            <a:r>
              <a:rPr lang="en-US" spc="-15" dirty="0" smtClean="0">
                <a:latin typeface="Liberation Serif"/>
                <a:cs typeface="Liberation Serif"/>
              </a:rPr>
              <a:t>as</a:t>
            </a:r>
            <a:r>
              <a:rPr lang="en-US" dirty="0" smtClean="0">
                <a:latin typeface="Liberation Serif"/>
                <a:cs typeface="Liberation Serif"/>
              </a:rPr>
              <a:t>t</a:t>
            </a:r>
            <a:r>
              <a:rPr lang="en-US" spc="-15" dirty="0" smtClean="0">
                <a:latin typeface="Liberation Serif"/>
                <a:cs typeface="Liberation Serif"/>
              </a:rPr>
              <a:t>s</a:t>
            </a:r>
            <a:r>
              <a:rPr lang="en-US" spc="-5" dirty="0" smtClean="0">
                <a:latin typeface="Liberation Serif"/>
                <a:cs typeface="Liberation Serif"/>
              </a:rPr>
              <a:t>:</a:t>
            </a:r>
            <a:r>
              <a:rPr lang="en-US" spc="5" dirty="0" smtClean="0">
                <a:latin typeface="Times New Roman"/>
                <a:cs typeface="Times New Roman"/>
              </a:rPr>
              <a:t> </a:t>
            </a:r>
            <a:r>
              <a:rPr lang="en-US" spc="-5" dirty="0" smtClean="0">
                <a:latin typeface="Liberation Serif"/>
                <a:cs typeface="Liberation Serif"/>
                <a:hlinkClick r:id="rId5"/>
              </a:rPr>
              <a:t>a</a:t>
            </a:r>
            <a:r>
              <a:rPr lang="en-US" spc="-10" dirty="0" smtClean="0">
                <a:latin typeface="Liberation Serif"/>
                <a:cs typeface="Liberation Serif"/>
                <a:hlinkClick r:id="rId5"/>
              </a:rPr>
              <a:t>ndi</a:t>
            </a:r>
            <a:r>
              <a:rPr lang="en-US" spc="-5" dirty="0" smtClean="0">
                <a:latin typeface="Liberation Serif"/>
                <a:cs typeface="Liberation Serif"/>
                <a:hlinkClick r:id="rId5"/>
              </a:rPr>
              <a:t>s</a:t>
            </a:r>
            <a:r>
              <a:rPr lang="en-US" spc="5" dirty="0" smtClean="0">
                <a:latin typeface="Liberation Serif"/>
                <a:cs typeface="Liberation Serif"/>
                <a:hlinkClick r:id="rId5"/>
              </a:rPr>
              <a:t>.</a:t>
            </a:r>
            <a:r>
              <a:rPr lang="en-US" spc="-15" dirty="0" smtClean="0">
                <a:latin typeface="Liberation Serif"/>
                <a:cs typeface="Liberation Serif"/>
                <a:hlinkClick r:id="rId5"/>
              </a:rPr>
              <a:t>la</a:t>
            </a:r>
            <a:r>
              <a:rPr lang="en-US" spc="-5" dirty="0" smtClean="0">
                <a:latin typeface="Liberation Serif"/>
                <a:cs typeface="Liberation Serif"/>
                <a:hlinkClick r:id="rId5"/>
              </a:rPr>
              <a:t>z</a:t>
            </a:r>
            <a:r>
              <a:rPr lang="en-US" spc="-10" dirty="0" smtClean="0">
                <a:latin typeface="Liberation Serif"/>
                <a:cs typeface="Liberation Serif"/>
                <a:hlinkClick r:id="rId5"/>
              </a:rPr>
              <a:t>di</a:t>
            </a:r>
            <a:r>
              <a:rPr lang="en-US" dirty="0" smtClean="0">
                <a:latin typeface="Liberation Serif"/>
                <a:cs typeface="Liberation Serif"/>
                <a:hlinkClick r:id="rId5"/>
              </a:rPr>
              <a:t>ns</a:t>
            </a:r>
            <a:r>
              <a:rPr lang="en-US" spc="-10" dirty="0" smtClean="0">
                <a:latin typeface="Liberation Serif"/>
                <a:cs typeface="Liberation Serif"/>
                <a:hlinkClick r:id="rId5"/>
              </a:rPr>
              <a:t>@</a:t>
            </a:r>
            <a:r>
              <a:rPr lang="en-US" spc="-15" dirty="0" smtClean="0">
                <a:latin typeface="Liberation Serif"/>
                <a:cs typeface="Liberation Serif"/>
                <a:hlinkClick r:id="rId5"/>
              </a:rPr>
              <a:t>si</a:t>
            </a:r>
            <a:r>
              <a:rPr lang="en-US" dirty="0" smtClean="0">
                <a:latin typeface="Liberation Serif"/>
                <a:cs typeface="Liberation Serif"/>
                <a:hlinkClick r:id="rId5"/>
              </a:rPr>
              <a:t>l</a:t>
            </a:r>
            <a:r>
              <a:rPr lang="en-US" spc="-15" dirty="0" smtClean="0">
                <a:latin typeface="Liberation Serif"/>
                <a:cs typeface="Liberation Serif"/>
                <a:hlinkClick r:id="rId5"/>
              </a:rPr>
              <a:t>a</a:t>
            </a:r>
            <a:r>
              <a:rPr lang="en-US" spc="-10" dirty="0" smtClean="0">
                <a:latin typeface="Liberation Serif"/>
                <a:cs typeface="Liberation Serif"/>
                <a:hlinkClick r:id="rId5"/>
              </a:rPr>
              <a:t>v</a:t>
            </a:r>
            <a:r>
              <a:rPr lang="en-US" spc="-15" dirty="0" smtClean="0">
                <a:latin typeface="Liberation Serif"/>
                <a:cs typeface="Liberation Serif"/>
                <a:hlinkClick r:id="rId5"/>
              </a:rPr>
              <a:t>a</a:t>
            </a:r>
            <a:r>
              <a:rPr lang="en-US" spc="5" dirty="0" smtClean="0">
                <a:latin typeface="Liberation Serif"/>
                <a:cs typeface="Liberation Serif"/>
                <a:hlinkClick r:id="rId5"/>
              </a:rPr>
              <a:t>.</a:t>
            </a:r>
            <a:r>
              <a:rPr lang="en-US" spc="-10" dirty="0" smtClean="0">
                <a:latin typeface="Liberation Serif"/>
                <a:cs typeface="Liberation Serif"/>
                <a:hlinkClick r:id="rId5"/>
              </a:rPr>
              <a:t>l</a:t>
            </a:r>
            <a:r>
              <a:rPr lang="en-US" dirty="0" smtClean="0">
                <a:latin typeface="Liberation Serif"/>
                <a:cs typeface="Liberation Serif"/>
                <a:hlinkClick r:id="rId5"/>
              </a:rPr>
              <a:t>v</a:t>
            </a:r>
            <a:endParaRPr lang="en-US" dirty="0" smtClean="0">
              <a:latin typeface="Liberation Serif"/>
              <a:cs typeface="Liberation Serif"/>
            </a:endParaRPr>
          </a:p>
          <a:p>
            <a:pPr marL="12700" marR="3204845">
              <a:lnSpc>
                <a:spcPts val="2000"/>
              </a:lnSpc>
              <a:spcBef>
                <a:spcPts val="114"/>
              </a:spcBef>
            </a:pPr>
            <a:endParaRPr sz="1800" dirty="0">
              <a:latin typeface="Liberation Serif"/>
              <a:cs typeface="Liberation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55700" y="2047604"/>
            <a:ext cx="8368030" cy="12344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732280" marR="5080" indent="-1719580">
              <a:lnSpc>
                <a:spcPct val="114999"/>
              </a:lnSpc>
            </a:pPr>
            <a:r>
              <a:rPr sz="4000" spc="-145" dirty="0">
                <a:latin typeface="Times New Roman"/>
                <a:cs typeface="Times New Roman"/>
              </a:rPr>
              <a:t>S</a:t>
            </a:r>
            <a:r>
              <a:rPr sz="4000" spc="40" dirty="0">
                <a:latin typeface="Times New Roman"/>
                <a:cs typeface="Times New Roman"/>
              </a:rPr>
              <a:t>i</a:t>
            </a:r>
            <a:r>
              <a:rPr sz="4000" spc="45" dirty="0">
                <a:latin typeface="Times New Roman"/>
                <a:cs typeface="Times New Roman"/>
              </a:rPr>
              <a:t>l</a:t>
            </a:r>
            <a:r>
              <a:rPr sz="4000" spc="185" dirty="0">
                <a:latin typeface="Times New Roman"/>
                <a:cs typeface="Times New Roman"/>
              </a:rPr>
              <a:t>t</a:t>
            </a:r>
            <a:r>
              <a:rPr sz="4000" spc="405" dirty="0">
                <a:latin typeface="Times New Roman"/>
                <a:cs typeface="Times New Roman"/>
              </a:rPr>
              <a:t>u</a:t>
            </a:r>
            <a:r>
              <a:rPr sz="4000" spc="395" dirty="0">
                <a:latin typeface="Times New Roman"/>
                <a:cs typeface="Times New Roman"/>
              </a:rPr>
              <a:t>m</a:t>
            </a:r>
            <a:r>
              <a:rPr sz="4000" spc="320" dirty="0">
                <a:latin typeface="Times New Roman"/>
                <a:cs typeface="Times New Roman"/>
              </a:rPr>
              <a:t>n</a:t>
            </a:r>
            <a:r>
              <a:rPr sz="4000" spc="35" dirty="0">
                <a:latin typeface="Times New Roman"/>
                <a:cs typeface="Times New Roman"/>
              </a:rPr>
              <a:t>ī</a:t>
            </a:r>
            <a:r>
              <a:rPr sz="4000" spc="-15" dirty="0">
                <a:latin typeface="Times New Roman"/>
                <a:cs typeface="Times New Roman"/>
              </a:rPr>
              <a:t>c</a:t>
            </a:r>
            <a:r>
              <a:rPr sz="4000" spc="135" dirty="0">
                <a:latin typeface="Times New Roman"/>
                <a:cs typeface="Times New Roman"/>
              </a:rPr>
              <a:t>e</a:t>
            </a:r>
            <a:r>
              <a:rPr sz="4000" spc="-75" dirty="0">
                <a:latin typeface="Times New Roman"/>
                <a:cs typeface="Times New Roman"/>
              </a:rPr>
              <a:t>f</a:t>
            </a:r>
            <a:r>
              <a:rPr sz="4000" spc="145" dirty="0">
                <a:latin typeface="Times New Roman"/>
                <a:cs typeface="Times New Roman"/>
              </a:rPr>
              <a:t>e</a:t>
            </a:r>
            <a:r>
              <a:rPr sz="4000" spc="220" dirty="0">
                <a:latin typeface="Times New Roman"/>
                <a:cs typeface="Times New Roman"/>
              </a:rPr>
              <a:t>k</a:t>
            </a:r>
            <a:r>
              <a:rPr sz="4000" spc="180" dirty="0">
                <a:latin typeface="Times New Roman"/>
                <a:cs typeface="Times New Roman"/>
              </a:rPr>
              <a:t>t</a:t>
            </a:r>
            <a:r>
              <a:rPr sz="4000" spc="1215" dirty="0">
                <a:latin typeface="Times New Roman"/>
                <a:cs typeface="Times New Roman"/>
              </a:rPr>
              <a:t>a</a:t>
            </a:r>
            <a:r>
              <a:rPr sz="4000" spc="160" dirty="0">
                <a:latin typeface="Times New Roman"/>
                <a:cs typeface="Times New Roman"/>
              </a:rPr>
              <a:t>g</a:t>
            </a:r>
            <a:r>
              <a:rPr sz="4000" spc="225" dirty="0">
                <a:latin typeface="Times New Roman"/>
                <a:cs typeface="Times New Roman"/>
              </a:rPr>
              <a:t>ā</a:t>
            </a:r>
            <a:r>
              <a:rPr sz="4000" spc="220" dirty="0">
                <a:latin typeface="Times New Roman"/>
                <a:cs typeface="Times New Roman"/>
              </a:rPr>
              <a:t>z</a:t>
            </a:r>
            <a:r>
              <a:rPr sz="4000" spc="1405" dirty="0">
                <a:latin typeface="Times New Roman"/>
                <a:cs typeface="Times New Roman"/>
              </a:rPr>
              <a:t>u</a:t>
            </a:r>
            <a:r>
              <a:rPr sz="4000" spc="-15" dirty="0">
                <a:latin typeface="Times New Roman"/>
                <a:cs typeface="Times New Roman"/>
              </a:rPr>
              <a:t>(</a:t>
            </a:r>
            <a:r>
              <a:rPr sz="4000" spc="-145" dirty="0">
                <a:latin typeface="Times New Roman"/>
                <a:cs typeface="Times New Roman"/>
              </a:rPr>
              <a:t>S</a:t>
            </a:r>
            <a:r>
              <a:rPr sz="4000" spc="-25" dirty="0">
                <a:latin typeface="Times New Roman"/>
                <a:cs typeface="Times New Roman"/>
              </a:rPr>
              <a:t>E</a:t>
            </a:r>
            <a:r>
              <a:rPr sz="4000" spc="135" dirty="0">
                <a:latin typeface="Times New Roman"/>
                <a:cs typeface="Times New Roman"/>
              </a:rPr>
              <a:t>G</a:t>
            </a:r>
            <a:r>
              <a:rPr sz="4000" spc="980" dirty="0">
                <a:latin typeface="Times New Roman"/>
                <a:cs typeface="Times New Roman"/>
              </a:rPr>
              <a:t>)</a:t>
            </a:r>
            <a:r>
              <a:rPr sz="4000" spc="135" dirty="0">
                <a:latin typeface="Times New Roman"/>
                <a:cs typeface="Times New Roman"/>
              </a:rPr>
              <a:t>e</a:t>
            </a:r>
            <a:r>
              <a:rPr sz="4000" spc="395" dirty="0">
                <a:latin typeface="Times New Roman"/>
                <a:cs typeface="Times New Roman"/>
              </a:rPr>
              <a:t>m</a:t>
            </a:r>
            <a:r>
              <a:rPr sz="4000" spc="45" dirty="0">
                <a:latin typeface="Times New Roman"/>
                <a:cs typeface="Times New Roman"/>
              </a:rPr>
              <a:t>i</a:t>
            </a:r>
            <a:r>
              <a:rPr sz="4000" spc="125" dirty="0">
                <a:latin typeface="Times New Roman"/>
                <a:cs typeface="Times New Roman"/>
              </a:rPr>
              <a:t>s</a:t>
            </a:r>
            <a:r>
              <a:rPr sz="4000" spc="-20" dirty="0">
                <a:latin typeface="Times New Roman"/>
                <a:cs typeface="Times New Roman"/>
              </a:rPr>
              <a:t>i</a:t>
            </a:r>
            <a:r>
              <a:rPr sz="4000" spc="-185" dirty="0">
                <a:latin typeface="Times New Roman"/>
                <a:cs typeface="Times New Roman"/>
              </a:rPr>
              <a:t>j</a:t>
            </a:r>
            <a:r>
              <a:rPr sz="4000" spc="220" dirty="0">
                <a:latin typeface="Times New Roman"/>
                <a:cs typeface="Times New Roman"/>
              </a:rPr>
              <a:t>a</a:t>
            </a:r>
            <a:r>
              <a:rPr sz="4000" spc="2440" dirty="0">
                <a:latin typeface="Times New Roman"/>
                <a:cs typeface="Times New Roman"/>
              </a:rPr>
              <a:t>s</a:t>
            </a:r>
            <a:r>
              <a:rPr sz="4000" spc="1570" dirty="0">
                <a:latin typeface="Times New Roman"/>
                <a:cs typeface="Times New Roman"/>
              </a:rPr>
              <a:t> </a:t>
            </a:r>
            <a:r>
              <a:rPr sz="4000" spc="220" dirty="0">
                <a:latin typeface="Times New Roman"/>
                <a:cs typeface="Times New Roman"/>
              </a:rPr>
              <a:t>k</a:t>
            </a:r>
            <a:r>
              <a:rPr sz="4000" spc="405" dirty="0">
                <a:latin typeface="Times New Roman"/>
                <a:cs typeface="Times New Roman"/>
              </a:rPr>
              <a:t>ū</a:t>
            </a:r>
            <a:r>
              <a:rPr sz="4000" spc="425" dirty="0">
                <a:latin typeface="Times New Roman"/>
                <a:cs typeface="Times New Roman"/>
              </a:rPr>
              <a:t>d</a:t>
            </a:r>
            <a:r>
              <a:rPr sz="4000" spc="185" dirty="0">
                <a:latin typeface="Times New Roman"/>
                <a:cs typeface="Times New Roman"/>
              </a:rPr>
              <a:t>r</a:t>
            </a:r>
            <a:r>
              <a:rPr sz="4000" spc="220" dirty="0">
                <a:latin typeface="Times New Roman"/>
                <a:cs typeface="Times New Roman"/>
              </a:rPr>
              <a:t>a</a:t>
            </a:r>
            <a:r>
              <a:rPr sz="4000" spc="1125" dirty="0">
                <a:latin typeface="Times New Roman"/>
                <a:cs typeface="Times New Roman"/>
              </a:rPr>
              <a:t>s</a:t>
            </a:r>
            <a:r>
              <a:rPr sz="4000" spc="40" dirty="0">
                <a:latin typeface="Times New Roman"/>
                <a:cs typeface="Times New Roman"/>
              </a:rPr>
              <a:t>i</a:t>
            </a:r>
            <a:r>
              <a:rPr sz="4000" spc="135" dirty="0">
                <a:latin typeface="Times New Roman"/>
                <a:cs typeface="Times New Roman"/>
              </a:rPr>
              <a:t>e</a:t>
            </a:r>
            <a:r>
              <a:rPr sz="4000" spc="220" dirty="0">
                <a:latin typeface="Times New Roman"/>
                <a:cs typeface="Times New Roman"/>
              </a:rPr>
              <a:t>g</a:t>
            </a:r>
            <a:r>
              <a:rPr sz="4000" spc="415" dirty="0">
                <a:latin typeface="Times New Roman"/>
                <a:cs typeface="Times New Roman"/>
              </a:rPr>
              <a:t>u</a:t>
            </a:r>
            <a:r>
              <a:rPr sz="4000" spc="100" dirty="0">
                <a:latin typeface="Times New Roman"/>
                <a:cs typeface="Times New Roman"/>
              </a:rPr>
              <a:t>v</a:t>
            </a:r>
            <a:r>
              <a:rPr sz="4000" spc="135" dirty="0">
                <a:latin typeface="Times New Roman"/>
                <a:cs typeface="Times New Roman"/>
              </a:rPr>
              <a:t>e</a:t>
            </a:r>
            <a:r>
              <a:rPr sz="4000" spc="1125" dirty="0">
                <a:latin typeface="Times New Roman"/>
                <a:cs typeface="Times New Roman"/>
              </a:rPr>
              <a:t>s</a:t>
            </a:r>
            <a:r>
              <a:rPr sz="4000" spc="245" dirty="0">
                <a:latin typeface="Times New Roman"/>
                <a:cs typeface="Times New Roman"/>
              </a:rPr>
              <a:t>v</a:t>
            </a:r>
            <a:r>
              <a:rPr sz="4000" spc="40" dirty="0">
                <a:latin typeface="Times New Roman"/>
                <a:cs typeface="Times New Roman"/>
              </a:rPr>
              <a:t>i</a:t>
            </a:r>
            <a:r>
              <a:rPr sz="4000" spc="145" dirty="0">
                <a:latin typeface="Times New Roman"/>
                <a:cs typeface="Times New Roman"/>
              </a:rPr>
              <a:t>e</a:t>
            </a:r>
            <a:r>
              <a:rPr sz="4000" spc="180" dirty="0">
                <a:latin typeface="Times New Roman"/>
                <a:cs typeface="Times New Roman"/>
              </a:rPr>
              <a:t>t</a:t>
            </a:r>
            <a:r>
              <a:rPr sz="4000" spc="2220" dirty="0">
                <a:latin typeface="Times New Roman"/>
                <a:cs typeface="Times New Roman"/>
              </a:rPr>
              <a:t>ā</a:t>
            </a:r>
            <a:endParaRPr sz="4000" dirty="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460499" y="3763089"/>
            <a:ext cx="7468234" cy="8674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26385" marR="5080" indent="-2814320">
              <a:lnSpc>
                <a:spcPct val="113999"/>
              </a:lnSpc>
            </a:pPr>
            <a:r>
              <a:rPr sz="2800" i="1" spc="-315" dirty="0">
                <a:latin typeface="Times New Roman"/>
                <a:cs typeface="Times New Roman"/>
              </a:rPr>
              <a:t>J</a:t>
            </a:r>
            <a:r>
              <a:rPr sz="2800" i="1" spc="-165" dirty="0">
                <a:latin typeface="Times New Roman"/>
                <a:cs typeface="Times New Roman"/>
              </a:rPr>
              <a:t>e</a:t>
            </a:r>
            <a:r>
              <a:rPr sz="2800" i="1" spc="-10" dirty="0">
                <a:latin typeface="Times New Roman"/>
                <a:cs typeface="Times New Roman"/>
              </a:rPr>
              <a:t>l</a:t>
            </a:r>
            <a:r>
              <a:rPr sz="2800" i="1" spc="-70" dirty="0">
                <a:latin typeface="Times New Roman"/>
                <a:cs typeface="Times New Roman"/>
              </a:rPr>
              <a:t>g</a:t>
            </a:r>
            <a:r>
              <a:rPr sz="2800" i="1" spc="-210" dirty="0">
                <a:latin typeface="Times New Roman"/>
                <a:cs typeface="Times New Roman"/>
              </a:rPr>
              <a:t>a</a:t>
            </a:r>
            <a:r>
              <a:rPr sz="2800" i="1" spc="110" dirty="0">
                <a:latin typeface="Times New Roman"/>
                <a:cs typeface="Times New Roman"/>
              </a:rPr>
              <a:t>v</a:t>
            </a:r>
            <a:r>
              <a:rPr sz="2800" i="1" spc="-175" dirty="0">
                <a:latin typeface="Times New Roman"/>
                <a:cs typeface="Times New Roman"/>
              </a:rPr>
              <a:t>a</a:t>
            </a:r>
            <a:r>
              <a:rPr sz="2800" i="1" spc="695" dirty="0">
                <a:latin typeface="Times New Roman"/>
                <a:cs typeface="Times New Roman"/>
              </a:rPr>
              <a:t>s</a:t>
            </a:r>
            <a:r>
              <a:rPr sz="2800" i="1" spc="155" dirty="0">
                <a:latin typeface="Times New Roman"/>
                <a:cs typeface="Times New Roman"/>
              </a:rPr>
              <a:t>n</a:t>
            </a:r>
            <a:r>
              <a:rPr sz="2800" i="1" spc="-160" dirty="0">
                <a:latin typeface="Times New Roman"/>
                <a:cs typeface="Times New Roman"/>
              </a:rPr>
              <a:t>o</a:t>
            </a:r>
            <a:r>
              <a:rPr sz="2800" i="1" spc="95" dirty="0">
                <a:latin typeface="Times New Roman"/>
                <a:cs typeface="Times New Roman"/>
              </a:rPr>
              <a:t>v</a:t>
            </a:r>
            <a:r>
              <a:rPr sz="2800" i="1" spc="-160" dirty="0">
                <a:latin typeface="Times New Roman"/>
                <a:cs typeface="Times New Roman"/>
              </a:rPr>
              <a:t>a</a:t>
            </a:r>
            <a:r>
              <a:rPr sz="2800" i="1" dirty="0">
                <a:latin typeface="Times New Roman"/>
                <a:cs typeface="Times New Roman"/>
              </a:rPr>
              <a:t>d</a:t>
            </a:r>
            <a:r>
              <a:rPr sz="2800" i="1" spc="525" dirty="0">
                <a:latin typeface="Times New Roman"/>
                <a:cs typeface="Times New Roman"/>
              </a:rPr>
              <a:t>a</a:t>
            </a:r>
            <a:r>
              <a:rPr sz="2800" i="1" spc="40" dirty="0">
                <a:latin typeface="Times New Roman"/>
                <a:cs typeface="Times New Roman"/>
              </a:rPr>
              <a:t>K</a:t>
            </a:r>
            <a:r>
              <a:rPr sz="2800" i="1" spc="-175" dirty="0">
                <a:latin typeface="Times New Roman"/>
                <a:cs typeface="Times New Roman"/>
              </a:rPr>
              <a:t>a</a:t>
            </a:r>
            <a:r>
              <a:rPr sz="2800" i="1" spc="-10" dirty="0">
                <a:latin typeface="Times New Roman"/>
                <a:cs typeface="Times New Roman"/>
              </a:rPr>
              <a:t>l</a:t>
            </a:r>
            <a:r>
              <a:rPr sz="2800" i="1" spc="155" dirty="0">
                <a:latin typeface="Times New Roman"/>
                <a:cs typeface="Times New Roman"/>
              </a:rPr>
              <a:t>n</a:t>
            </a:r>
            <a:r>
              <a:rPr sz="2800" i="1" spc="-114" dirty="0">
                <a:latin typeface="Times New Roman"/>
                <a:cs typeface="Times New Roman"/>
              </a:rPr>
              <a:t>c</a:t>
            </a:r>
            <a:r>
              <a:rPr sz="2800" i="1" spc="-10" dirty="0">
                <a:latin typeface="Times New Roman"/>
                <a:cs typeface="Times New Roman"/>
              </a:rPr>
              <a:t>i</a:t>
            </a:r>
            <a:r>
              <a:rPr sz="2800" i="1" spc="-165" dirty="0">
                <a:latin typeface="Times New Roman"/>
                <a:cs typeface="Times New Roman"/>
              </a:rPr>
              <a:t>e</a:t>
            </a:r>
            <a:r>
              <a:rPr sz="2800" i="1" spc="135" dirty="0">
                <a:latin typeface="Times New Roman"/>
                <a:cs typeface="Times New Roman"/>
              </a:rPr>
              <a:t>m</a:t>
            </a:r>
            <a:r>
              <a:rPr sz="2800" i="1" spc="540" dirty="0">
                <a:latin typeface="Times New Roman"/>
                <a:cs typeface="Times New Roman"/>
              </a:rPr>
              <a:t>a</a:t>
            </a:r>
            <a:r>
              <a:rPr sz="2800" i="1" dirty="0">
                <a:latin typeface="Times New Roman"/>
                <a:cs typeface="Times New Roman"/>
              </a:rPr>
              <a:t>p</a:t>
            </a:r>
            <a:r>
              <a:rPr sz="2800" i="1" spc="-160" dirty="0">
                <a:latin typeface="Times New Roman"/>
                <a:cs typeface="Times New Roman"/>
              </a:rPr>
              <a:t>a</a:t>
            </a:r>
            <a:r>
              <a:rPr sz="2800" i="1" spc="-70" dirty="0">
                <a:latin typeface="Times New Roman"/>
                <a:cs typeface="Times New Roman"/>
              </a:rPr>
              <a:t>g</a:t>
            </a:r>
            <a:r>
              <a:rPr sz="2800" i="1" spc="-175" dirty="0">
                <a:latin typeface="Times New Roman"/>
                <a:cs typeface="Times New Roman"/>
              </a:rPr>
              <a:t>a</a:t>
            </a:r>
            <a:r>
              <a:rPr sz="2800" i="1" spc="-55" dirty="0">
                <a:latin typeface="Times New Roman"/>
                <a:cs typeface="Times New Roman"/>
              </a:rPr>
              <a:t>s</a:t>
            </a:r>
            <a:r>
              <a:rPr sz="2800" i="1" spc="90" dirty="0">
                <a:latin typeface="Times New Roman"/>
                <a:cs typeface="Times New Roman"/>
              </a:rPr>
              <a:t>t</a:t>
            </a:r>
            <a:r>
              <a:rPr sz="2800" i="1" spc="540" dirty="0">
                <a:latin typeface="Times New Roman"/>
                <a:cs typeface="Times New Roman"/>
              </a:rPr>
              <a:t>a</a:t>
            </a:r>
            <a:r>
              <a:rPr sz="2800" i="1" spc="135" dirty="0">
                <a:latin typeface="Times New Roman"/>
                <a:cs typeface="Times New Roman"/>
              </a:rPr>
              <a:t>D</a:t>
            </a:r>
            <a:r>
              <a:rPr sz="2800" i="1" spc="-75" dirty="0">
                <a:latin typeface="Times New Roman"/>
                <a:cs typeface="Times New Roman"/>
              </a:rPr>
              <a:t>r</a:t>
            </a:r>
            <a:r>
              <a:rPr sz="2800" i="1" spc="-175" dirty="0">
                <a:latin typeface="Times New Roman"/>
                <a:cs typeface="Times New Roman"/>
              </a:rPr>
              <a:t>a</a:t>
            </a:r>
            <a:r>
              <a:rPr sz="2800" i="1" spc="-105" dirty="0">
                <a:latin typeface="Times New Roman"/>
                <a:cs typeface="Times New Roman"/>
              </a:rPr>
              <a:t>b</a:t>
            </a:r>
            <a:r>
              <a:rPr sz="2800" i="1" spc="-10" dirty="0">
                <a:latin typeface="Times New Roman"/>
                <a:cs typeface="Times New Roman"/>
              </a:rPr>
              <a:t>i</a:t>
            </a:r>
            <a:r>
              <a:rPr sz="2800" i="1" spc="155" dirty="0">
                <a:latin typeface="Times New Roman"/>
                <a:cs typeface="Times New Roman"/>
              </a:rPr>
              <a:t>ņ</a:t>
            </a:r>
            <a:r>
              <a:rPr sz="2800" i="1" spc="855" dirty="0">
                <a:latin typeface="Times New Roman"/>
                <a:cs typeface="Times New Roman"/>
              </a:rPr>
              <a:t>u</a:t>
            </a:r>
            <a:r>
              <a:rPr sz="2800" i="1" dirty="0">
                <a:latin typeface="Times New Roman"/>
                <a:cs typeface="Times New Roman"/>
              </a:rPr>
              <a:t>p</a:t>
            </a:r>
            <a:r>
              <a:rPr sz="2800" i="1" spc="155" dirty="0">
                <a:latin typeface="Times New Roman"/>
                <a:cs typeface="Times New Roman"/>
              </a:rPr>
              <a:t>u</a:t>
            </a:r>
            <a:r>
              <a:rPr sz="2800" i="1" spc="-5" dirty="0">
                <a:latin typeface="Times New Roman"/>
                <a:cs typeface="Times New Roman"/>
              </a:rPr>
              <a:t>r</a:t>
            </a:r>
            <a:r>
              <a:rPr sz="2800" i="1" spc="110" dirty="0">
                <a:latin typeface="Times New Roman"/>
                <a:cs typeface="Times New Roman"/>
              </a:rPr>
              <a:t>v</a:t>
            </a:r>
            <a:r>
              <a:rPr sz="2800" i="1" spc="1710" dirty="0">
                <a:latin typeface="Times New Roman"/>
                <a:cs typeface="Times New Roman"/>
              </a:rPr>
              <a:t>s</a:t>
            </a:r>
            <a:r>
              <a:rPr sz="2800" i="1" spc="1095" dirty="0">
                <a:latin typeface="Times New Roman"/>
                <a:cs typeface="Times New Roman"/>
              </a:rPr>
              <a:t> </a:t>
            </a:r>
            <a:r>
              <a:rPr sz="2800" i="1" dirty="0">
                <a:latin typeface="Times New Roman"/>
                <a:cs typeface="Times New Roman"/>
              </a:rPr>
              <a:t>05.0</a:t>
            </a:r>
            <a:r>
              <a:rPr sz="2800" i="1" spc="5" dirty="0">
                <a:latin typeface="Times New Roman"/>
                <a:cs typeface="Times New Roman"/>
              </a:rPr>
              <a:t>9</a:t>
            </a:r>
            <a:r>
              <a:rPr sz="2800" i="1" spc="-15" dirty="0">
                <a:latin typeface="Times New Roman"/>
                <a:cs typeface="Times New Roman"/>
              </a:rPr>
              <a:t>.</a:t>
            </a:r>
            <a:r>
              <a:rPr sz="2800" i="1" spc="5" dirty="0">
                <a:latin typeface="Times New Roman"/>
                <a:cs typeface="Times New Roman"/>
              </a:rPr>
              <a:t>2</a:t>
            </a:r>
            <a:r>
              <a:rPr sz="2800" i="1" dirty="0">
                <a:latin typeface="Times New Roman"/>
                <a:cs typeface="Times New Roman"/>
              </a:rPr>
              <a:t>01</a:t>
            </a:r>
            <a:r>
              <a:rPr sz="2800" i="1" spc="1400" dirty="0">
                <a:latin typeface="Times New Roman"/>
                <a:cs typeface="Times New Roman"/>
              </a:rPr>
              <a:t>8</a:t>
            </a:r>
            <a:endParaRPr sz="2800" dirty="0">
              <a:latin typeface="Times New Roman"/>
              <a:cs typeface="Times New Roman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4" y="153666"/>
            <a:ext cx="10058400" cy="7825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0340" y="2167266"/>
            <a:ext cx="9720590" cy="48450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582422" y="137748"/>
            <a:ext cx="7987030" cy="20421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1270" algn="ctr">
              <a:lnSpc>
                <a:spcPct val="123800"/>
              </a:lnSpc>
            </a:pPr>
            <a:r>
              <a:rPr sz="4000" spc="130" dirty="0">
                <a:latin typeface="Times New Roman"/>
                <a:cs typeface="Times New Roman"/>
              </a:rPr>
              <a:t>C</a:t>
            </a:r>
            <a:r>
              <a:rPr sz="4000" spc="245" dirty="0">
                <a:latin typeface="Times New Roman"/>
                <a:cs typeface="Times New Roman"/>
              </a:rPr>
              <a:t>O</a:t>
            </a:r>
            <a:r>
              <a:rPr sz="3450" spc="1500" baseline="-31400" dirty="0">
                <a:latin typeface="Times New Roman"/>
                <a:cs typeface="Times New Roman"/>
              </a:rPr>
              <a:t>2</a:t>
            </a:r>
            <a:r>
              <a:rPr sz="4000" spc="135" dirty="0">
                <a:latin typeface="Times New Roman"/>
                <a:cs typeface="Times New Roman"/>
              </a:rPr>
              <a:t>e</a:t>
            </a:r>
            <a:r>
              <a:rPr sz="4000" spc="395" dirty="0">
                <a:latin typeface="Times New Roman"/>
                <a:cs typeface="Times New Roman"/>
              </a:rPr>
              <a:t>m</a:t>
            </a:r>
            <a:r>
              <a:rPr sz="4000" spc="40" dirty="0">
                <a:latin typeface="Times New Roman"/>
                <a:cs typeface="Times New Roman"/>
              </a:rPr>
              <a:t>i</a:t>
            </a:r>
            <a:r>
              <a:rPr sz="4000" spc="125" dirty="0">
                <a:latin typeface="Times New Roman"/>
                <a:cs typeface="Times New Roman"/>
              </a:rPr>
              <a:t>s</a:t>
            </a:r>
            <a:r>
              <a:rPr sz="4000" spc="40" dirty="0">
                <a:latin typeface="Times New Roman"/>
                <a:cs typeface="Times New Roman"/>
              </a:rPr>
              <a:t>i</a:t>
            </a:r>
            <a:r>
              <a:rPr sz="4000" spc="-185" dirty="0">
                <a:latin typeface="Times New Roman"/>
                <a:cs typeface="Times New Roman"/>
              </a:rPr>
              <a:t>j</a:t>
            </a:r>
            <a:r>
              <a:rPr sz="4000" spc="225" dirty="0">
                <a:latin typeface="Times New Roman"/>
                <a:cs typeface="Times New Roman"/>
              </a:rPr>
              <a:t>a</a:t>
            </a:r>
            <a:r>
              <a:rPr sz="4000" spc="1115" dirty="0">
                <a:latin typeface="Times New Roman"/>
                <a:cs typeface="Times New Roman"/>
              </a:rPr>
              <a:t>s</a:t>
            </a:r>
            <a:r>
              <a:rPr sz="4000" spc="325" dirty="0">
                <a:latin typeface="Times New Roman"/>
                <a:cs typeface="Times New Roman"/>
              </a:rPr>
              <a:t>n</a:t>
            </a:r>
            <a:r>
              <a:rPr sz="4000" spc="1175" dirty="0">
                <a:latin typeface="Times New Roman"/>
                <a:cs typeface="Times New Roman"/>
              </a:rPr>
              <a:t>o</a:t>
            </a:r>
            <a:r>
              <a:rPr sz="4000" spc="225" dirty="0">
                <a:latin typeface="Times New Roman"/>
                <a:cs typeface="Times New Roman"/>
              </a:rPr>
              <a:t>a</a:t>
            </a:r>
            <a:r>
              <a:rPr sz="4000" spc="405" dirty="0">
                <a:latin typeface="Times New Roman"/>
                <a:cs typeface="Times New Roman"/>
              </a:rPr>
              <a:t>u</a:t>
            </a:r>
            <a:r>
              <a:rPr sz="4000" spc="220" dirty="0">
                <a:latin typeface="Times New Roman"/>
                <a:cs typeface="Times New Roman"/>
              </a:rPr>
              <a:t>g</a:t>
            </a:r>
            <a:r>
              <a:rPr sz="4000" spc="125" dirty="0">
                <a:latin typeface="Times New Roman"/>
                <a:cs typeface="Times New Roman"/>
              </a:rPr>
              <a:t>s</a:t>
            </a:r>
            <a:r>
              <a:rPr sz="4000" spc="325" dirty="0">
                <a:latin typeface="Times New Roman"/>
                <a:cs typeface="Times New Roman"/>
              </a:rPr>
              <a:t>n</a:t>
            </a:r>
            <a:r>
              <a:rPr sz="4000" spc="135" dirty="0">
                <a:latin typeface="Times New Roman"/>
                <a:cs typeface="Times New Roman"/>
              </a:rPr>
              <a:t>e</a:t>
            </a:r>
            <a:r>
              <a:rPr sz="4000" spc="1125" dirty="0">
                <a:latin typeface="Times New Roman"/>
                <a:cs typeface="Times New Roman"/>
              </a:rPr>
              <a:t>s</a:t>
            </a:r>
            <a:r>
              <a:rPr sz="4000" spc="220" dirty="0">
                <a:latin typeface="Times New Roman"/>
                <a:cs typeface="Times New Roman"/>
              </a:rPr>
              <a:t>a</a:t>
            </a:r>
            <a:r>
              <a:rPr sz="4000" spc="185" dirty="0">
                <a:latin typeface="Times New Roman"/>
                <a:cs typeface="Times New Roman"/>
              </a:rPr>
              <a:t>t</a:t>
            </a:r>
            <a:r>
              <a:rPr sz="4000" spc="204" dirty="0">
                <a:latin typeface="Times New Roman"/>
                <a:cs typeface="Times New Roman"/>
              </a:rPr>
              <a:t>b</a:t>
            </a:r>
            <a:r>
              <a:rPr sz="4000" spc="40" dirty="0">
                <a:latin typeface="Times New Roman"/>
                <a:cs typeface="Times New Roman"/>
              </a:rPr>
              <a:t>il</a:t>
            </a:r>
            <a:r>
              <a:rPr sz="4000" spc="135" dirty="0">
                <a:latin typeface="Times New Roman"/>
                <a:cs typeface="Times New Roman"/>
              </a:rPr>
              <a:t>s</a:t>
            </a:r>
            <a:r>
              <a:rPr sz="4000" spc="180" dirty="0">
                <a:latin typeface="Times New Roman"/>
                <a:cs typeface="Times New Roman"/>
              </a:rPr>
              <a:t>t</a:t>
            </a:r>
            <a:r>
              <a:rPr sz="4000" spc="185" dirty="0">
                <a:latin typeface="Times New Roman"/>
                <a:cs typeface="Times New Roman"/>
              </a:rPr>
              <a:t>o</a:t>
            </a:r>
            <a:r>
              <a:rPr sz="4000" spc="125" dirty="0">
                <a:latin typeface="Times New Roman"/>
                <a:cs typeface="Times New Roman"/>
              </a:rPr>
              <a:t>š</a:t>
            </a:r>
            <a:r>
              <a:rPr sz="4000" spc="2880" dirty="0">
                <a:latin typeface="Times New Roman"/>
                <a:cs typeface="Times New Roman"/>
              </a:rPr>
              <a:t>i</a:t>
            </a:r>
            <a:r>
              <a:rPr sz="4000" spc="2590" dirty="0">
                <a:latin typeface="Times New Roman"/>
                <a:cs typeface="Times New Roman"/>
              </a:rPr>
              <a:t> </a:t>
            </a:r>
            <a:r>
              <a:rPr sz="4000" dirty="0">
                <a:latin typeface="Times New Roman"/>
                <a:cs typeface="Times New Roman"/>
              </a:rPr>
              <a:t>I</a:t>
            </a:r>
            <a:r>
              <a:rPr sz="4000" spc="170" dirty="0">
                <a:latin typeface="Times New Roman"/>
                <a:cs typeface="Times New Roman"/>
              </a:rPr>
              <a:t>P</a:t>
            </a:r>
            <a:r>
              <a:rPr sz="4000" spc="130" dirty="0">
                <a:latin typeface="Times New Roman"/>
                <a:cs typeface="Times New Roman"/>
              </a:rPr>
              <a:t>C</a:t>
            </a:r>
            <a:r>
              <a:rPr sz="4000" spc="1130" dirty="0">
                <a:latin typeface="Times New Roman"/>
                <a:cs typeface="Times New Roman"/>
              </a:rPr>
              <a:t>C</a:t>
            </a:r>
            <a:r>
              <a:rPr sz="4000" dirty="0">
                <a:latin typeface="Times New Roman"/>
                <a:cs typeface="Times New Roman"/>
              </a:rPr>
              <a:t>2</a:t>
            </a:r>
            <a:r>
              <a:rPr sz="4000" spc="2005" dirty="0">
                <a:latin typeface="Times New Roman"/>
                <a:cs typeface="Times New Roman"/>
              </a:rPr>
              <a:t>0</a:t>
            </a:r>
            <a:r>
              <a:rPr sz="4000" spc="1000" dirty="0">
                <a:latin typeface="Times New Roman"/>
                <a:cs typeface="Times New Roman"/>
              </a:rPr>
              <a:t>6</a:t>
            </a:r>
            <a:r>
              <a:rPr sz="4000" spc="260" dirty="0">
                <a:latin typeface="Times New Roman"/>
                <a:cs typeface="Times New Roman"/>
              </a:rPr>
              <a:t>v</a:t>
            </a:r>
            <a:r>
              <a:rPr sz="4000" spc="220" dirty="0">
                <a:latin typeface="Times New Roman"/>
                <a:cs typeface="Times New Roman"/>
              </a:rPr>
              <a:t>a</a:t>
            </a:r>
            <a:r>
              <a:rPr sz="4000" spc="425" dirty="0">
                <a:latin typeface="Times New Roman"/>
                <a:cs typeface="Times New Roman"/>
              </a:rPr>
              <a:t>d</a:t>
            </a:r>
            <a:r>
              <a:rPr sz="4000" spc="45" dirty="0">
                <a:latin typeface="Times New Roman"/>
                <a:cs typeface="Times New Roman"/>
              </a:rPr>
              <a:t>l</a:t>
            </a:r>
            <a:r>
              <a:rPr sz="4000" spc="25" dirty="0">
                <a:latin typeface="Times New Roman"/>
                <a:cs typeface="Times New Roman"/>
              </a:rPr>
              <a:t>ī</a:t>
            </a:r>
            <a:r>
              <a:rPr sz="4000" spc="325" dirty="0">
                <a:latin typeface="Times New Roman"/>
                <a:cs typeface="Times New Roman"/>
              </a:rPr>
              <a:t>n</a:t>
            </a:r>
            <a:r>
              <a:rPr sz="4000" spc="40" dirty="0">
                <a:latin typeface="Times New Roman"/>
                <a:cs typeface="Times New Roman"/>
              </a:rPr>
              <a:t>i</a:t>
            </a:r>
            <a:r>
              <a:rPr sz="4000" spc="-185" dirty="0">
                <a:latin typeface="Times New Roman"/>
                <a:cs typeface="Times New Roman"/>
              </a:rPr>
              <a:t>j</a:t>
            </a:r>
            <a:r>
              <a:rPr sz="4000" spc="220" dirty="0">
                <a:latin typeface="Times New Roman"/>
                <a:cs typeface="Times New Roman"/>
              </a:rPr>
              <a:t>ā</a:t>
            </a:r>
            <a:r>
              <a:rPr sz="4000" spc="869" dirty="0">
                <a:latin typeface="Times New Roman"/>
                <a:cs typeface="Times New Roman"/>
              </a:rPr>
              <a:t>m</a:t>
            </a:r>
            <a:r>
              <a:rPr sz="4000" spc="-475" dirty="0">
                <a:latin typeface="Times New Roman"/>
                <a:cs typeface="Times New Roman"/>
              </a:rPr>
              <a:t> </a:t>
            </a:r>
            <a:r>
              <a:rPr sz="4000" spc="405" dirty="0">
                <a:latin typeface="Times New Roman"/>
                <a:cs typeface="Times New Roman"/>
              </a:rPr>
              <a:t>u</a:t>
            </a:r>
            <a:r>
              <a:rPr sz="4000" spc="1315" dirty="0">
                <a:latin typeface="Times New Roman"/>
                <a:cs typeface="Times New Roman"/>
              </a:rPr>
              <a:t>n</a:t>
            </a:r>
            <a:r>
              <a:rPr sz="4000" spc="-30" dirty="0">
                <a:latin typeface="Times New Roman"/>
                <a:cs typeface="Times New Roman"/>
              </a:rPr>
              <a:t>R</a:t>
            </a:r>
            <a:r>
              <a:rPr sz="4000" spc="-40" dirty="0">
                <a:latin typeface="Times New Roman"/>
                <a:cs typeface="Times New Roman"/>
              </a:rPr>
              <a:t>E</a:t>
            </a:r>
            <a:r>
              <a:rPr sz="4000" spc="135" dirty="0">
                <a:latin typeface="Times New Roman"/>
                <a:cs typeface="Times New Roman"/>
              </a:rPr>
              <a:t>s</a:t>
            </a:r>
            <a:r>
              <a:rPr sz="4000" spc="180" dirty="0">
                <a:latin typeface="Times New Roman"/>
                <a:cs typeface="Times New Roman"/>
              </a:rPr>
              <a:t>t</a:t>
            </a:r>
            <a:r>
              <a:rPr sz="4000" spc="185" dirty="0">
                <a:latin typeface="Times New Roman"/>
                <a:cs typeface="Times New Roman"/>
              </a:rPr>
              <a:t>o</a:t>
            </a:r>
            <a:r>
              <a:rPr sz="4000" spc="240" dirty="0">
                <a:latin typeface="Times New Roman"/>
                <a:cs typeface="Times New Roman"/>
              </a:rPr>
              <a:t>r</a:t>
            </a:r>
            <a:r>
              <a:rPr sz="4000" spc="2220" dirty="0">
                <a:latin typeface="Times New Roman"/>
                <a:cs typeface="Times New Roman"/>
              </a:rPr>
              <a:t>e</a:t>
            </a:r>
            <a:r>
              <a:rPr sz="4000" spc="1250" dirty="0">
                <a:latin typeface="Times New Roman"/>
                <a:cs typeface="Times New Roman"/>
              </a:rPr>
              <a:t> </a:t>
            </a:r>
            <a:r>
              <a:rPr sz="4000" spc="405" dirty="0">
                <a:latin typeface="Times New Roman"/>
                <a:cs typeface="Times New Roman"/>
              </a:rPr>
              <a:t>p</a:t>
            </a:r>
            <a:r>
              <a:rPr sz="4000" spc="240" dirty="0">
                <a:latin typeface="Times New Roman"/>
                <a:cs typeface="Times New Roman"/>
              </a:rPr>
              <a:t>r</a:t>
            </a:r>
            <a:r>
              <a:rPr sz="4000" spc="180" dirty="0">
                <a:latin typeface="Times New Roman"/>
                <a:cs typeface="Times New Roman"/>
              </a:rPr>
              <a:t>o</a:t>
            </a:r>
            <a:r>
              <a:rPr sz="4000" spc="-185" dirty="0">
                <a:latin typeface="Times New Roman"/>
                <a:cs typeface="Times New Roman"/>
              </a:rPr>
              <a:t>j</a:t>
            </a:r>
            <a:r>
              <a:rPr sz="4000" spc="135" dirty="0">
                <a:latin typeface="Times New Roman"/>
                <a:cs typeface="Times New Roman"/>
              </a:rPr>
              <a:t>e</a:t>
            </a:r>
            <a:r>
              <a:rPr sz="4000" spc="220" dirty="0">
                <a:latin typeface="Times New Roman"/>
                <a:cs typeface="Times New Roman"/>
              </a:rPr>
              <a:t>k</a:t>
            </a:r>
            <a:r>
              <a:rPr sz="4000" spc="185" dirty="0">
                <a:latin typeface="Times New Roman"/>
                <a:cs typeface="Times New Roman"/>
              </a:rPr>
              <a:t>t</a:t>
            </a:r>
            <a:r>
              <a:rPr sz="4000" spc="1220" dirty="0">
                <a:latin typeface="Times New Roman"/>
                <a:cs typeface="Times New Roman"/>
              </a:rPr>
              <a:t>a</a:t>
            </a:r>
            <a:r>
              <a:rPr sz="4000" spc="240" dirty="0">
                <a:latin typeface="Times New Roman"/>
                <a:cs typeface="Times New Roman"/>
              </a:rPr>
              <a:t>r</a:t>
            </a:r>
            <a:r>
              <a:rPr sz="4000" spc="135" dirty="0">
                <a:latin typeface="Times New Roman"/>
                <a:cs typeface="Times New Roman"/>
              </a:rPr>
              <a:t>e</a:t>
            </a:r>
            <a:r>
              <a:rPr sz="4000" spc="225" dirty="0">
                <a:latin typeface="Times New Roman"/>
                <a:cs typeface="Times New Roman"/>
              </a:rPr>
              <a:t>z</a:t>
            </a:r>
            <a:r>
              <a:rPr sz="4000" spc="405" dirty="0">
                <a:latin typeface="Times New Roman"/>
                <a:cs typeface="Times New Roman"/>
              </a:rPr>
              <a:t>u</a:t>
            </a:r>
            <a:r>
              <a:rPr sz="4000" spc="40" dirty="0">
                <a:latin typeface="Times New Roman"/>
                <a:cs typeface="Times New Roman"/>
              </a:rPr>
              <a:t>l</a:t>
            </a:r>
            <a:r>
              <a:rPr sz="4000" spc="185" dirty="0">
                <a:latin typeface="Times New Roman"/>
                <a:cs typeface="Times New Roman"/>
              </a:rPr>
              <a:t>t</a:t>
            </a:r>
            <a:r>
              <a:rPr sz="4000" spc="220" dirty="0">
                <a:latin typeface="Times New Roman"/>
                <a:cs typeface="Times New Roman"/>
              </a:rPr>
              <a:t>ā</a:t>
            </a:r>
            <a:r>
              <a:rPr sz="4000" spc="185" dirty="0">
                <a:latin typeface="Times New Roman"/>
                <a:cs typeface="Times New Roman"/>
              </a:rPr>
              <a:t>t</a:t>
            </a:r>
            <a:r>
              <a:rPr sz="4000" spc="45" dirty="0">
                <a:latin typeface="Times New Roman"/>
                <a:cs typeface="Times New Roman"/>
              </a:rPr>
              <a:t>i</a:t>
            </a:r>
            <a:r>
              <a:rPr sz="4000" spc="135" dirty="0">
                <a:latin typeface="Times New Roman"/>
                <a:cs typeface="Times New Roman"/>
              </a:rPr>
              <a:t>e</a:t>
            </a:r>
            <a:r>
              <a:rPr sz="4000" spc="869" dirty="0">
                <a:latin typeface="Times New Roman"/>
                <a:cs typeface="Times New Roman"/>
              </a:rPr>
              <a:t>m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279136" y="3757742"/>
            <a:ext cx="1221740" cy="1809750"/>
          </a:xfrm>
          <a:custGeom>
            <a:avLst/>
            <a:gdLst/>
            <a:ahLst/>
            <a:cxnLst/>
            <a:rect l="l" t="t" r="r" b="b"/>
            <a:pathLst>
              <a:path w="1221739" h="1809750">
                <a:moveTo>
                  <a:pt x="1066548" y="26222"/>
                </a:moveTo>
                <a:lnTo>
                  <a:pt x="1126878" y="71540"/>
                </a:lnTo>
                <a:lnTo>
                  <a:pt x="1151445" y="101535"/>
                </a:lnTo>
                <a:lnTo>
                  <a:pt x="1172295" y="136099"/>
                </a:lnTo>
                <a:lnTo>
                  <a:pt x="1189443" y="174986"/>
                </a:lnTo>
                <a:lnTo>
                  <a:pt x="1202899" y="217956"/>
                </a:lnTo>
                <a:lnTo>
                  <a:pt x="1212676" y="264764"/>
                </a:lnTo>
                <a:lnTo>
                  <a:pt x="1218788" y="315168"/>
                </a:lnTo>
                <a:lnTo>
                  <a:pt x="1221246" y="368925"/>
                </a:lnTo>
                <a:lnTo>
                  <a:pt x="1220062" y="425792"/>
                </a:lnTo>
                <a:lnTo>
                  <a:pt x="1215249" y="485526"/>
                </a:lnTo>
                <a:lnTo>
                  <a:pt x="1206819" y="547884"/>
                </a:lnTo>
                <a:lnTo>
                  <a:pt x="1194786" y="612624"/>
                </a:lnTo>
                <a:lnTo>
                  <a:pt x="1179160" y="679502"/>
                </a:lnTo>
                <a:lnTo>
                  <a:pt x="1159955" y="748275"/>
                </a:lnTo>
                <a:lnTo>
                  <a:pt x="1137183" y="818701"/>
                </a:lnTo>
                <a:lnTo>
                  <a:pt x="1110857" y="890537"/>
                </a:lnTo>
                <a:lnTo>
                  <a:pt x="1080988" y="963539"/>
                </a:lnTo>
                <a:lnTo>
                  <a:pt x="1047589" y="1037465"/>
                </a:lnTo>
                <a:lnTo>
                  <a:pt x="1010672" y="1112072"/>
                </a:lnTo>
                <a:lnTo>
                  <a:pt x="971013" y="1185170"/>
                </a:lnTo>
                <a:lnTo>
                  <a:pt x="929887" y="1255012"/>
                </a:lnTo>
                <a:lnTo>
                  <a:pt x="887481" y="1321448"/>
                </a:lnTo>
                <a:lnTo>
                  <a:pt x="843988" y="1384328"/>
                </a:lnTo>
                <a:lnTo>
                  <a:pt x="799595" y="1443501"/>
                </a:lnTo>
                <a:lnTo>
                  <a:pt x="754492" y="1498816"/>
                </a:lnTo>
                <a:lnTo>
                  <a:pt x="708869" y="1550123"/>
                </a:lnTo>
                <a:lnTo>
                  <a:pt x="662916" y="1597272"/>
                </a:lnTo>
                <a:lnTo>
                  <a:pt x="616822" y="1640111"/>
                </a:lnTo>
                <a:lnTo>
                  <a:pt x="570777" y="1678491"/>
                </a:lnTo>
                <a:lnTo>
                  <a:pt x="524969" y="1712261"/>
                </a:lnTo>
                <a:lnTo>
                  <a:pt x="479590" y="1741270"/>
                </a:lnTo>
                <a:lnTo>
                  <a:pt x="434828" y="1765369"/>
                </a:lnTo>
                <a:lnTo>
                  <a:pt x="390872" y="1784406"/>
                </a:lnTo>
                <a:lnTo>
                  <a:pt x="347913" y="1798230"/>
                </a:lnTo>
                <a:lnTo>
                  <a:pt x="306140" y="1806693"/>
                </a:lnTo>
                <a:lnTo>
                  <a:pt x="265742" y="1809642"/>
                </a:lnTo>
                <a:lnTo>
                  <a:pt x="226909" y="1806928"/>
                </a:lnTo>
                <a:lnTo>
                  <a:pt x="154697" y="1783906"/>
                </a:lnTo>
                <a:lnTo>
                  <a:pt x="94367" y="1738243"/>
                </a:lnTo>
                <a:lnTo>
                  <a:pt x="69800" y="1708104"/>
                </a:lnTo>
                <a:lnTo>
                  <a:pt x="48950" y="1673416"/>
                </a:lnTo>
                <a:lnTo>
                  <a:pt x="31802" y="1634423"/>
                </a:lnTo>
                <a:lnTo>
                  <a:pt x="18346" y="1591367"/>
                </a:lnTo>
                <a:lnTo>
                  <a:pt x="8569" y="1544492"/>
                </a:lnTo>
                <a:lnTo>
                  <a:pt x="2457" y="1494041"/>
                </a:lnTo>
                <a:lnTo>
                  <a:pt x="0" y="1440255"/>
                </a:lnTo>
                <a:lnTo>
                  <a:pt x="1183" y="1383379"/>
                </a:lnTo>
                <a:lnTo>
                  <a:pt x="5996" y="1323655"/>
                </a:lnTo>
                <a:lnTo>
                  <a:pt x="14426" y="1261326"/>
                </a:lnTo>
                <a:lnTo>
                  <a:pt x="26459" y="1196635"/>
                </a:lnTo>
                <a:lnTo>
                  <a:pt x="42085" y="1129825"/>
                </a:lnTo>
                <a:lnTo>
                  <a:pt x="61290" y="1061138"/>
                </a:lnTo>
                <a:lnTo>
                  <a:pt x="84062" y="990818"/>
                </a:lnTo>
                <a:lnTo>
                  <a:pt x="110388" y="919108"/>
                </a:lnTo>
                <a:lnTo>
                  <a:pt x="140257" y="846250"/>
                </a:lnTo>
                <a:lnTo>
                  <a:pt x="173656" y="772487"/>
                </a:lnTo>
                <a:lnTo>
                  <a:pt x="210573" y="698062"/>
                </a:lnTo>
                <a:lnTo>
                  <a:pt x="250232" y="624783"/>
                </a:lnTo>
                <a:lnTo>
                  <a:pt x="291358" y="554778"/>
                </a:lnTo>
                <a:lnTo>
                  <a:pt x="333764" y="488198"/>
                </a:lnTo>
                <a:lnTo>
                  <a:pt x="377257" y="425194"/>
                </a:lnTo>
                <a:lnTo>
                  <a:pt x="421650" y="365916"/>
                </a:lnTo>
                <a:lnTo>
                  <a:pt x="466753" y="310515"/>
                </a:lnTo>
                <a:lnTo>
                  <a:pt x="512376" y="259140"/>
                </a:lnTo>
                <a:lnTo>
                  <a:pt x="558329" y="211943"/>
                </a:lnTo>
                <a:lnTo>
                  <a:pt x="604423" y="169075"/>
                </a:lnTo>
                <a:lnTo>
                  <a:pt x="650468" y="130685"/>
                </a:lnTo>
                <a:lnTo>
                  <a:pt x="696276" y="96924"/>
                </a:lnTo>
                <a:lnTo>
                  <a:pt x="741655" y="67943"/>
                </a:lnTo>
                <a:lnTo>
                  <a:pt x="786417" y="43892"/>
                </a:lnTo>
                <a:lnTo>
                  <a:pt x="830373" y="24921"/>
                </a:lnTo>
                <a:lnTo>
                  <a:pt x="873332" y="11182"/>
                </a:lnTo>
                <a:lnTo>
                  <a:pt x="915105" y="2825"/>
                </a:lnTo>
                <a:lnTo>
                  <a:pt x="955503" y="0"/>
                </a:lnTo>
                <a:lnTo>
                  <a:pt x="994336" y="2857"/>
                </a:lnTo>
                <a:lnTo>
                  <a:pt x="1031414" y="11548"/>
                </a:lnTo>
                <a:lnTo>
                  <a:pt x="1066548" y="26222"/>
                </a:lnTo>
                <a:close/>
              </a:path>
            </a:pathLst>
          </a:custGeom>
          <a:ln w="38097">
            <a:solidFill>
              <a:srgbClr val="00A55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945635" y="3575695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38097">
            <a:solidFill>
              <a:srgbClr val="00A55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833883" y="5748651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38097">
            <a:solidFill>
              <a:srgbClr val="00A55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0340" y="2238363"/>
            <a:ext cx="9720590" cy="47028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572261" y="137748"/>
            <a:ext cx="8009255" cy="20421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>
              <a:lnSpc>
                <a:spcPct val="123800"/>
              </a:lnSpc>
            </a:pPr>
            <a:r>
              <a:rPr sz="4000" spc="130" dirty="0">
                <a:latin typeface="Times New Roman"/>
                <a:cs typeface="Times New Roman"/>
              </a:rPr>
              <a:t>C</a:t>
            </a:r>
            <a:r>
              <a:rPr sz="4000" spc="425" dirty="0">
                <a:latin typeface="Times New Roman"/>
                <a:cs typeface="Times New Roman"/>
              </a:rPr>
              <a:t>H</a:t>
            </a:r>
            <a:r>
              <a:rPr sz="3450" spc="1500" baseline="-31400" dirty="0">
                <a:latin typeface="Times New Roman"/>
                <a:cs typeface="Times New Roman"/>
              </a:rPr>
              <a:t>4</a:t>
            </a:r>
            <a:r>
              <a:rPr sz="4000" spc="135" dirty="0">
                <a:latin typeface="Times New Roman"/>
                <a:cs typeface="Times New Roman"/>
              </a:rPr>
              <a:t>e</a:t>
            </a:r>
            <a:r>
              <a:rPr sz="4000" spc="395" dirty="0">
                <a:latin typeface="Times New Roman"/>
                <a:cs typeface="Times New Roman"/>
              </a:rPr>
              <a:t>m</a:t>
            </a:r>
            <a:r>
              <a:rPr sz="4000" spc="40" dirty="0">
                <a:latin typeface="Times New Roman"/>
                <a:cs typeface="Times New Roman"/>
              </a:rPr>
              <a:t>i</a:t>
            </a:r>
            <a:r>
              <a:rPr sz="4000" spc="125" dirty="0">
                <a:latin typeface="Times New Roman"/>
                <a:cs typeface="Times New Roman"/>
              </a:rPr>
              <a:t>s</a:t>
            </a:r>
            <a:r>
              <a:rPr sz="4000" spc="45" dirty="0">
                <a:latin typeface="Times New Roman"/>
                <a:cs typeface="Times New Roman"/>
              </a:rPr>
              <a:t>i</a:t>
            </a:r>
            <a:r>
              <a:rPr sz="4000" spc="-195" dirty="0">
                <a:latin typeface="Times New Roman"/>
                <a:cs typeface="Times New Roman"/>
              </a:rPr>
              <a:t>j</a:t>
            </a:r>
            <a:r>
              <a:rPr sz="4000" spc="225" dirty="0">
                <a:latin typeface="Times New Roman"/>
                <a:cs typeface="Times New Roman"/>
              </a:rPr>
              <a:t>a</a:t>
            </a:r>
            <a:r>
              <a:rPr sz="4000" spc="1125" dirty="0">
                <a:latin typeface="Times New Roman"/>
                <a:cs typeface="Times New Roman"/>
              </a:rPr>
              <a:t>s</a:t>
            </a:r>
            <a:r>
              <a:rPr sz="4000" spc="320" dirty="0">
                <a:latin typeface="Times New Roman"/>
                <a:cs typeface="Times New Roman"/>
              </a:rPr>
              <a:t>n</a:t>
            </a:r>
            <a:r>
              <a:rPr sz="4000" spc="1175" dirty="0">
                <a:latin typeface="Times New Roman"/>
                <a:cs typeface="Times New Roman"/>
              </a:rPr>
              <a:t>o</a:t>
            </a:r>
            <a:r>
              <a:rPr sz="4000" spc="225" dirty="0">
                <a:latin typeface="Times New Roman"/>
                <a:cs typeface="Times New Roman"/>
              </a:rPr>
              <a:t>a</a:t>
            </a:r>
            <a:r>
              <a:rPr sz="4000" spc="405" dirty="0">
                <a:latin typeface="Times New Roman"/>
                <a:cs typeface="Times New Roman"/>
              </a:rPr>
              <a:t>u</a:t>
            </a:r>
            <a:r>
              <a:rPr sz="4000" spc="220" dirty="0">
                <a:latin typeface="Times New Roman"/>
                <a:cs typeface="Times New Roman"/>
              </a:rPr>
              <a:t>g</a:t>
            </a:r>
            <a:r>
              <a:rPr sz="4000" spc="125" dirty="0">
                <a:latin typeface="Times New Roman"/>
                <a:cs typeface="Times New Roman"/>
              </a:rPr>
              <a:t>s</a:t>
            </a:r>
            <a:r>
              <a:rPr sz="4000" spc="325" dirty="0">
                <a:latin typeface="Times New Roman"/>
                <a:cs typeface="Times New Roman"/>
              </a:rPr>
              <a:t>n</a:t>
            </a:r>
            <a:r>
              <a:rPr sz="4000" spc="135" dirty="0">
                <a:latin typeface="Times New Roman"/>
                <a:cs typeface="Times New Roman"/>
              </a:rPr>
              <a:t>e</a:t>
            </a:r>
            <a:r>
              <a:rPr sz="4000" spc="1125" dirty="0">
                <a:latin typeface="Times New Roman"/>
                <a:cs typeface="Times New Roman"/>
              </a:rPr>
              <a:t>s</a:t>
            </a:r>
            <a:r>
              <a:rPr sz="4000" spc="220" dirty="0">
                <a:latin typeface="Times New Roman"/>
                <a:cs typeface="Times New Roman"/>
              </a:rPr>
              <a:t>a</a:t>
            </a:r>
            <a:r>
              <a:rPr sz="4000" spc="185" dirty="0">
                <a:latin typeface="Times New Roman"/>
                <a:cs typeface="Times New Roman"/>
              </a:rPr>
              <a:t>t</a:t>
            </a:r>
            <a:r>
              <a:rPr sz="4000" spc="204" dirty="0">
                <a:latin typeface="Times New Roman"/>
                <a:cs typeface="Times New Roman"/>
              </a:rPr>
              <a:t>b</a:t>
            </a:r>
            <a:r>
              <a:rPr sz="4000" spc="40" dirty="0">
                <a:latin typeface="Times New Roman"/>
                <a:cs typeface="Times New Roman"/>
              </a:rPr>
              <a:t>il</a:t>
            </a:r>
            <a:r>
              <a:rPr sz="4000" spc="135" dirty="0">
                <a:latin typeface="Times New Roman"/>
                <a:cs typeface="Times New Roman"/>
              </a:rPr>
              <a:t>s</a:t>
            </a:r>
            <a:r>
              <a:rPr sz="4000" spc="185" dirty="0">
                <a:latin typeface="Times New Roman"/>
                <a:cs typeface="Times New Roman"/>
              </a:rPr>
              <a:t>t</a:t>
            </a:r>
            <a:r>
              <a:rPr sz="4000" spc="180" dirty="0">
                <a:latin typeface="Times New Roman"/>
                <a:cs typeface="Times New Roman"/>
              </a:rPr>
              <a:t>o</a:t>
            </a:r>
            <a:r>
              <a:rPr sz="4000" spc="125" dirty="0">
                <a:latin typeface="Times New Roman"/>
                <a:cs typeface="Times New Roman"/>
              </a:rPr>
              <a:t>š</a:t>
            </a:r>
            <a:r>
              <a:rPr sz="4000" spc="2880" dirty="0">
                <a:latin typeface="Times New Roman"/>
                <a:cs typeface="Times New Roman"/>
              </a:rPr>
              <a:t>i</a:t>
            </a:r>
            <a:r>
              <a:rPr sz="4000" spc="2590" dirty="0">
                <a:latin typeface="Times New Roman"/>
                <a:cs typeface="Times New Roman"/>
              </a:rPr>
              <a:t> </a:t>
            </a:r>
            <a:r>
              <a:rPr sz="4000" dirty="0">
                <a:latin typeface="Times New Roman"/>
                <a:cs typeface="Times New Roman"/>
              </a:rPr>
              <a:t>I</a:t>
            </a:r>
            <a:r>
              <a:rPr sz="4000" spc="170" dirty="0">
                <a:latin typeface="Times New Roman"/>
                <a:cs typeface="Times New Roman"/>
              </a:rPr>
              <a:t>P</a:t>
            </a:r>
            <a:r>
              <a:rPr sz="4000" spc="130" dirty="0">
                <a:latin typeface="Times New Roman"/>
                <a:cs typeface="Times New Roman"/>
              </a:rPr>
              <a:t>C</a:t>
            </a:r>
            <a:r>
              <a:rPr sz="4000" spc="1130" dirty="0">
                <a:latin typeface="Times New Roman"/>
                <a:cs typeface="Times New Roman"/>
              </a:rPr>
              <a:t>C</a:t>
            </a:r>
            <a:r>
              <a:rPr sz="4000" dirty="0">
                <a:latin typeface="Times New Roman"/>
                <a:cs typeface="Times New Roman"/>
              </a:rPr>
              <a:t>2</a:t>
            </a:r>
            <a:r>
              <a:rPr sz="4000" spc="2005" dirty="0">
                <a:latin typeface="Times New Roman"/>
                <a:cs typeface="Times New Roman"/>
              </a:rPr>
              <a:t>0</a:t>
            </a:r>
            <a:r>
              <a:rPr sz="4000" spc="1000" dirty="0">
                <a:latin typeface="Times New Roman"/>
                <a:cs typeface="Times New Roman"/>
              </a:rPr>
              <a:t>6</a:t>
            </a:r>
            <a:r>
              <a:rPr sz="4000" spc="260" dirty="0">
                <a:latin typeface="Times New Roman"/>
                <a:cs typeface="Times New Roman"/>
              </a:rPr>
              <a:t>v</a:t>
            </a:r>
            <a:r>
              <a:rPr sz="4000" spc="220" dirty="0">
                <a:latin typeface="Times New Roman"/>
                <a:cs typeface="Times New Roman"/>
              </a:rPr>
              <a:t>a</a:t>
            </a:r>
            <a:r>
              <a:rPr sz="4000" spc="425" dirty="0">
                <a:latin typeface="Times New Roman"/>
                <a:cs typeface="Times New Roman"/>
              </a:rPr>
              <a:t>d</a:t>
            </a:r>
            <a:r>
              <a:rPr sz="4000" spc="45" dirty="0">
                <a:latin typeface="Times New Roman"/>
                <a:cs typeface="Times New Roman"/>
              </a:rPr>
              <a:t>l</a:t>
            </a:r>
            <a:r>
              <a:rPr sz="4000" spc="25" dirty="0">
                <a:latin typeface="Times New Roman"/>
                <a:cs typeface="Times New Roman"/>
              </a:rPr>
              <a:t>ī</a:t>
            </a:r>
            <a:r>
              <a:rPr sz="4000" spc="325" dirty="0">
                <a:latin typeface="Times New Roman"/>
                <a:cs typeface="Times New Roman"/>
              </a:rPr>
              <a:t>n</a:t>
            </a:r>
            <a:r>
              <a:rPr sz="4000" spc="40" dirty="0">
                <a:latin typeface="Times New Roman"/>
                <a:cs typeface="Times New Roman"/>
              </a:rPr>
              <a:t>i</a:t>
            </a:r>
            <a:r>
              <a:rPr sz="4000" spc="-185" dirty="0">
                <a:latin typeface="Times New Roman"/>
                <a:cs typeface="Times New Roman"/>
              </a:rPr>
              <a:t>j</a:t>
            </a:r>
            <a:r>
              <a:rPr sz="4000" spc="220" dirty="0">
                <a:latin typeface="Times New Roman"/>
                <a:cs typeface="Times New Roman"/>
              </a:rPr>
              <a:t>ā</a:t>
            </a:r>
            <a:r>
              <a:rPr sz="4000" spc="869" dirty="0">
                <a:latin typeface="Times New Roman"/>
                <a:cs typeface="Times New Roman"/>
              </a:rPr>
              <a:t>m</a:t>
            </a:r>
            <a:r>
              <a:rPr sz="4000" spc="-475" dirty="0">
                <a:latin typeface="Times New Roman"/>
                <a:cs typeface="Times New Roman"/>
              </a:rPr>
              <a:t> </a:t>
            </a:r>
            <a:r>
              <a:rPr sz="4000" spc="405" dirty="0">
                <a:latin typeface="Times New Roman"/>
                <a:cs typeface="Times New Roman"/>
              </a:rPr>
              <a:t>u</a:t>
            </a:r>
            <a:r>
              <a:rPr sz="4000" spc="1315" dirty="0">
                <a:latin typeface="Times New Roman"/>
                <a:cs typeface="Times New Roman"/>
              </a:rPr>
              <a:t>n</a:t>
            </a:r>
            <a:r>
              <a:rPr sz="4000" spc="-30" dirty="0">
                <a:latin typeface="Times New Roman"/>
                <a:cs typeface="Times New Roman"/>
              </a:rPr>
              <a:t>R</a:t>
            </a:r>
            <a:r>
              <a:rPr sz="4000" spc="-40" dirty="0">
                <a:latin typeface="Times New Roman"/>
                <a:cs typeface="Times New Roman"/>
              </a:rPr>
              <a:t>E</a:t>
            </a:r>
            <a:r>
              <a:rPr sz="4000" spc="135" dirty="0">
                <a:latin typeface="Times New Roman"/>
                <a:cs typeface="Times New Roman"/>
              </a:rPr>
              <a:t>s</a:t>
            </a:r>
            <a:r>
              <a:rPr sz="4000" spc="180" dirty="0">
                <a:latin typeface="Times New Roman"/>
                <a:cs typeface="Times New Roman"/>
              </a:rPr>
              <a:t>t</a:t>
            </a:r>
            <a:r>
              <a:rPr sz="4000" spc="185" dirty="0">
                <a:latin typeface="Times New Roman"/>
                <a:cs typeface="Times New Roman"/>
              </a:rPr>
              <a:t>o</a:t>
            </a:r>
            <a:r>
              <a:rPr sz="4000" spc="240" dirty="0">
                <a:latin typeface="Times New Roman"/>
                <a:cs typeface="Times New Roman"/>
              </a:rPr>
              <a:t>r</a:t>
            </a:r>
            <a:r>
              <a:rPr sz="4000" spc="2220" dirty="0">
                <a:latin typeface="Times New Roman"/>
                <a:cs typeface="Times New Roman"/>
              </a:rPr>
              <a:t>e</a:t>
            </a:r>
            <a:r>
              <a:rPr sz="4000" spc="1250" dirty="0">
                <a:latin typeface="Times New Roman"/>
                <a:cs typeface="Times New Roman"/>
              </a:rPr>
              <a:t> </a:t>
            </a:r>
            <a:r>
              <a:rPr sz="4000" spc="405" dirty="0">
                <a:latin typeface="Times New Roman"/>
                <a:cs typeface="Times New Roman"/>
              </a:rPr>
              <a:t>p</a:t>
            </a:r>
            <a:r>
              <a:rPr sz="4000" spc="240" dirty="0">
                <a:latin typeface="Times New Roman"/>
                <a:cs typeface="Times New Roman"/>
              </a:rPr>
              <a:t>r</a:t>
            </a:r>
            <a:r>
              <a:rPr sz="4000" spc="180" dirty="0">
                <a:latin typeface="Times New Roman"/>
                <a:cs typeface="Times New Roman"/>
              </a:rPr>
              <a:t>o</a:t>
            </a:r>
            <a:r>
              <a:rPr sz="4000" spc="-185" dirty="0">
                <a:latin typeface="Times New Roman"/>
                <a:cs typeface="Times New Roman"/>
              </a:rPr>
              <a:t>j</a:t>
            </a:r>
            <a:r>
              <a:rPr sz="4000" spc="135" dirty="0">
                <a:latin typeface="Times New Roman"/>
                <a:cs typeface="Times New Roman"/>
              </a:rPr>
              <a:t>e</a:t>
            </a:r>
            <a:r>
              <a:rPr sz="4000" spc="220" dirty="0">
                <a:latin typeface="Times New Roman"/>
                <a:cs typeface="Times New Roman"/>
              </a:rPr>
              <a:t>k</a:t>
            </a:r>
            <a:r>
              <a:rPr sz="4000" spc="185" dirty="0">
                <a:latin typeface="Times New Roman"/>
                <a:cs typeface="Times New Roman"/>
              </a:rPr>
              <a:t>t</a:t>
            </a:r>
            <a:r>
              <a:rPr sz="4000" spc="1220" dirty="0">
                <a:latin typeface="Times New Roman"/>
                <a:cs typeface="Times New Roman"/>
              </a:rPr>
              <a:t>a</a:t>
            </a:r>
            <a:r>
              <a:rPr sz="4000" spc="240" dirty="0">
                <a:latin typeface="Times New Roman"/>
                <a:cs typeface="Times New Roman"/>
              </a:rPr>
              <a:t>r</a:t>
            </a:r>
            <a:r>
              <a:rPr sz="4000" spc="135" dirty="0">
                <a:latin typeface="Times New Roman"/>
                <a:cs typeface="Times New Roman"/>
              </a:rPr>
              <a:t>e</a:t>
            </a:r>
            <a:r>
              <a:rPr sz="4000" spc="225" dirty="0">
                <a:latin typeface="Times New Roman"/>
                <a:cs typeface="Times New Roman"/>
              </a:rPr>
              <a:t>z</a:t>
            </a:r>
            <a:r>
              <a:rPr sz="4000" spc="405" dirty="0">
                <a:latin typeface="Times New Roman"/>
                <a:cs typeface="Times New Roman"/>
              </a:rPr>
              <a:t>u</a:t>
            </a:r>
            <a:r>
              <a:rPr sz="4000" spc="40" dirty="0">
                <a:latin typeface="Times New Roman"/>
                <a:cs typeface="Times New Roman"/>
              </a:rPr>
              <a:t>l</a:t>
            </a:r>
            <a:r>
              <a:rPr sz="4000" spc="185" dirty="0">
                <a:latin typeface="Times New Roman"/>
                <a:cs typeface="Times New Roman"/>
              </a:rPr>
              <a:t>t</a:t>
            </a:r>
            <a:r>
              <a:rPr sz="4000" spc="220" dirty="0">
                <a:latin typeface="Times New Roman"/>
                <a:cs typeface="Times New Roman"/>
              </a:rPr>
              <a:t>ā</a:t>
            </a:r>
            <a:r>
              <a:rPr sz="4000" spc="185" dirty="0">
                <a:latin typeface="Times New Roman"/>
                <a:cs typeface="Times New Roman"/>
              </a:rPr>
              <a:t>t</a:t>
            </a:r>
            <a:r>
              <a:rPr sz="4000" spc="45" dirty="0">
                <a:latin typeface="Times New Roman"/>
                <a:cs typeface="Times New Roman"/>
              </a:rPr>
              <a:t>i</a:t>
            </a:r>
            <a:r>
              <a:rPr sz="4000" spc="135" dirty="0">
                <a:latin typeface="Times New Roman"/>
                <a:cs typeface="Times New Roman"/>
              </a:rPr>
              <a:t>e</a:t>
            </a:r>
            <a:r>
              <a:rPr sz="4000" spc="869" dirty="0">
                <a:latin typeface="Times New Roman"/>
                <a:cs typeface="Times New Roman"/>
              </a:rPr>
              <a:t>m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937397" y="3998719"/>
            <a:ext cx="1545590" cy="1544320"/>
          </a:xfrm>
          <a:custGeom>
            <a:avLst/>
            <a:gdLst/>
            <a:ahLst/>
            <a:cxnLst/>
            <a:rect l="l" t="t" r="r" b="b"/>
            <a:pathLst>
              <a:path w="1545589" h="1544320">
                <a:moveTo>
                  <a:pt x="1473058" y="72275"/>
                </a:moveTo>
                <a:lnTo>
                  <a:pt x="1516877" y="133877"/>
                </a:lnTo>
                <a:lnTo>
                  <a:pt x="1531204" y="169966"/>
                </a:lnTo>
                <a:lnTo>
                  <a:pt x="1540594" y="209274"/>
                </a:lnTo>
                <a:lnTo>
                  <a:pt x="1545134" y="251573"/>
                </a:lnTo>
                <a:lnTo>
                  <a:pt x="1544911" y="296635"/>
                </a:lnTo>
                <a:lnTo>
                  <a:pt x="1540013" y="344231"/>
                </a:lnTo>
                <a:lnTo>
                  <a:pt x="1530528" y="394133"/>
                </a:lnTo>
                <a:lnTo>
                  <a:pt x="1516543" y="446111"/>
                </a:lnTo>
                <a:lnTo>
                  <a:pt x="1498146" y="499937"/>
                </a:lnTo>
                <a:lnTo>
                  <a:pt x="1475425" y="555382"/>
                </a:lnTo>
                <a:lnTo>
                  <a:pt x="1448467" y="612218"/>
                </a:lnTo>
                <a:lnTo>
                  <a:pt x="1417360" y="670216"/>
                </a:lnTo>
                <a:lnTo>
                  <a:pt x="1382192" y="729148"/>
                </a:lnTo>
                <a:lnTo>
                  <a:pt x="1343049" y="788785"/>
                </a:lnTo>
                <a:lnTo>
                  <a:pt x="1300021" y="848898"/>
                </a:lnTo>
                <a:lnTo>
                  <a:pt x="1253193" y="909258"/>
                </a:lnTo>
                <a:lnTo>
                  <a:pt x="1202655" y="969638"/>
                </a:lnTo>
                <a:lnTo>
                  <a:pt x="1148494" y="1029807"/>
                </a:lnTo>
                <a:lnTo>
                  <a:pt x="1090796" y="1089539"/>
                </a:lnTo>
                <a:lnTo>
                  <a:pt x="1030883" y="1147407"/>
                </a:lnTo>
                <a:lnTo>
                  <a:pt x="970550" y="1201704"/>
                </a:lnTo>
                <a:lnTo>
                  <a:pt x="910025" y="1252346"/>
                </a:lnTo>
                <a:lnTo>
                  <a:pt x="849535" y="1299248"/>
                </a:lnTo>
                <a:lnTo>
                  <a:pt x="789308" y="1342324"/>
                </a:lnTo>
                <a:lnTo>
                  <a:pt x="729572" y="1381491"/>
                </a:lnTo>
                <a:lnTo>
                  <a:pt x="670554" y="1416662"/>
                </a:lnTo>
                <a:lnTo>
                  <a:pt x="612482" y="1447755"/>
                </a:lnTo>
                <a:lnTo>
                  <a:pt x="555583" y="1474683"/>
                </a:lnTo>
                <a:lnTo>
                  <a:pt x="500086" y="1497362"/>
                </a:lnTo>
                <a:lnTo>
                  <a:pt x="446217" y="1515707"/>
                </a:lnTo>
                <a:lnTo>
                  <a:pt x="394204" y="1529633"/>
                </a:lnTo>
                <a:lnTo>
                  <a:pt x="344276" y="1539057"/>
                </a:lnTo>
                <a:lnTo>
                  <a:pt x="296659" y="1543891"/>
                </a:lnTo>
                <a:lnTo>
                  <a:pt x="251582" y="1544053"/>
                </a:lnTo>
                <a:lnTo>
                  <a:pt x="209272" y="1539458"/>
                </a:lnTo>
                <a:lnTo>
                  <a:pt x="169956" y="1530019"/>
                </a:lnTo>
                <a:lnTo>
                  <a:pt x="133862" y="1515653"/>
                </a:lnTo>
                <a:lnTo>
                  <a:pt x="72252" y="1471800"/>
                </a:lnTo>
                <a:lnTo>
                  <a:pt x="28399" y="1410193"/>
                </a:lnTo>
                <a:lnTo>
                  <a:pt x="14034" y="1374101"/>
                </a:lnTo>
                <a:lnTo>
                  <a:pt x="4595" y="1334786"/>
                </a:lnTo>
                <a:lnTo>
                  <a:pt x="0" y="1292476"/>
                </a:lnTo>
                <a:lnTo>
                  <a:pt x="162" y="1247399"/>
                </a:lnTo>
                <a:lnTo>
                  <a:pt x="4997" y="1199783"/>
                </a:lnTo>
                <a:lnTo>
                  <a:pt x="14420" y="1149855"/>
                </a:lnTo>
                <a:lnTo>
                  <a:pt x="28347" y="1097843"/>
                </a:lnTo>
                <a:lnTo>
                  <a:pt x="46692" y="1043974"/>
                </a:lnTo>
                <a:lnTo>
                  <a:pt x="69372" y="988477"/>
                </a:lnTo>
                <a:lnTo>
                  <a:pt x="96301" y="931578"/>
                </a:lnTo>
                <a:lnTo>
                  <a:pt x="127394" y="873507"/>
                </a:lnTo>
                <a:lnTo>
                  <a:pt x="162566" y="814489"/>
                </a:lnTo>
                <a:lnTo>
                  <a:pt x="201734" y="754754"/>
                </a:lnTo>
                <a:lnTo>
                  <a:pt x="244811" y="694528"/>
                </a:lnTo>
                <a:lnTo>
                  <a:pt x="291714" y="634039"/>
                </a:lnTo>
                <a:lnTo>
                  <a:pt x="342357" y="573516"/>
                </a:lnTo>
                <a:lnTo>
                  <a:pt x="396656" y="513185"/>
                </a:lnTo>
                <a:lnTo>
                  <a:pt x="454526" y="453275"/>
                </a:lnTo>
                <a:lnTo>
                  <a:pt x="514258" y="395586"/>
                </a:lnTo>
                <a:lnTo>
                  <a:pt x="574428" y="341451"/>
                </a:lnTo>
                <a:lnTo>
                  <a:pt x="634810" y="290954"/>
                </a:lnTo>
                <a:lnTo>
                  <a:pt x="695176" y="244181"/>
                </a:lnTo>
                <a:lnTo>
                  <a:pt x="755297" y="201218"/>
                </a:lnTo>
                <a:lnTo>
                  <a:pt x="814947" y="162151"/>
                </a:lnTo>
                <a:lnTo>
                  <a:pt x="873898" y="127065"/>
                </a:lnTo>
                <a:lnTo>
                  <a:pt x="931923" y="96046"/>
                </a:lnTo>
                <a:lnTo>
                  <a:pt x="988792" y="69180"/>
                </a:lnTo>
                <a:lnTo>
                  <a:pt x="1044280" y="46553"/>
                </a:lnTo>
                <a:lnTo>
                  <a:pt x="1098158" y="28251"/>
                </a:lnTo>
                <a:lnTo>
                  <a:pt x="1150198" y="14358"/>
                </a:lnTo>
                <a:lnTo>
                  <a:pt x="1200174" y="4962"/>
                </a:lnTo>
                <a:lnTo>
                  <a:pt x="1247856" y="147"/>
                </a:lnTo>
                <a:lnTo>
                  <a:pt x="1293019" y="0"/>
                </a:lnTo>
                <a:lnTo>
                  <a:pt x="1335433" y="4605"/>
                </a:lnTo>
                <a:lnTo>
                  <a:pt x="1374872" y="14050"/>
                </a:lnTo>
                <a:lnTo>
                  <a:pt x="1411107" y="28419"/>
                </a:lnTo>
                <a:lnTo>
                  <a:pt x="1443912" y="47799"/>
                </a:lnTo>
                <a:lnTo>
                  <a:pt x="1473058" y="72275"/>
                </a:lnTo>
                <a:close/>
              </a:path>
            </a:pathLst>
          </a:custGeom>
          <a:ln w="38097">
            <a:solidFill>
              <a:srgbClr val="ED1C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091689" y="3752205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38097">
            <a:solidFill>
              <a:srgbClr val="ED1C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327154" y="5789298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38097">
            <a:solidFill>
              <a:srgbClr val="ED1C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93804" y="6617330"/>
            <a:ext cx="8307070" cy="0"/>
          </a:xfrm>
          <a:custGeom>
            <a:avLst/>
            <a:gdLst/>
            <a:ahLst/>
            <a:cxnLst/>
            <a:rect l="l" t="t" r="r" b="b"/>
            <a:pathLst>
              <a:path w="8307070">
                <a:moveTo>
                  <a:pt x="0" y="0"/>
                </a:moveTo>
                <a:lnTo>
                  <a:pt x="8307055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93804" y="6204588"/>
            <a:ext cx="8307070" cy="0"/>
          </a:xfrm>
          <a:custGeom>
            <a:avLst/>
            <a:gdLst/>
            <a:ahLst/>
            <a:cxnLst/>
            <a:rect l="l" t="t" r="r" b="b"/>
            <a:pathLst>
              <a:path w="8307070">
                <a:moveTo>
                  <a:pt x="0" y="0"/>
                </a:moveTo>
                <a:lnTo>
                  <a:pt x="8307055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93804" y="5791834"/>
            <a:ext cx="8307070" cy="0"/>
          </a:xfrm>
          <a:custGeom>
            <a:avLst/>
            <a:gdLst/>
            <a:ahLst/>
            <a:cxnLst/>
            <a:rect l="l" t="t" r="r" b="b"/>
            <a:pathLst>
              <a:path w="8307070">
                <a:moveTo>
                  <a:pt x="0" y="0"/>
                </a:moveTo>
                <a:lnTo>
                  <a:pt x="8307055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93804" y="5380354"/>
            <a:ext cx="8307070" cy="0"/>
          </a:xfrm>
          <a:custGeom>
            <a:avLst/>
            <a:gdLst/>
            <a:ahLst/>
            <a:cxnLst/>
            <a:rect l="l" t="t" r="r" b="b"/>
            <a:pathLst>
              <a:path w="8307070">
                <a:moveTo>
                  <a:pt x="0" y="0"/>
                </a:moveTo>
                <a:lnTo>
                  <a:pt x="8307055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193804" y="4967600"/>
            <a:ext cx="8307070" cy="0"/>
          </a:xfrm>
          <a:custGeom>
            <a:avLst/>
            <a:gdLst/>
            <a:ahLst/>
            <a:cxnLst/>
            <a:rect l="l" t="t" r="r" b="b"/>
            <a:pathLst>
              <a:path w="8307070">
                <a:moveTo>
                  <a:pt x="0" y="0"/>
                </a:moveTo>
                <a:lnTo>
                  <a:pt x="8307055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193804" y="4554858"/>
            <a:ext cx="8307070" cy="0"/>
          </a:xfrm>
          <a:custGeom>
            <a:avLst/>
            <a:gdLst/>
            <a:ahLst/>
            <a:cxnLst/>
            <a:rect l="l" t="t" r="r" b="b"/>
            <a:pathLst>
              <a:path w="8307070">
                <a:moveTo>
                  <a:pt x="0" y="0"/>
                </a:moveTo>
                <a:lnTo>
                  <a:pt x="8307055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193804" y="4142104"/>
            <a:ext cx="8307070" cy="0"/>
          </a:xfrm>
          <a:custGeom>
            <a:avLst/>
            <a:gdLst/>
            <a:ahLst/>
            <a:cxnLst/>
            <a:rect l="l" t="t" r="r" b="b"/>
            <a:pathLst>
              <a:path w="8307070">
                <a:moveTo>
                  <a:pt x="0" y="0"/>
                </a:moveTo>
                <a:lnTo>
                  <a:pt x="8307055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193804" y="3729344"/>
            <a:ext cx="8307070" cy="0"/>
          </a:xfrm>
          <a:custGeom>
            <a:avLst/>
            <a:gdLst/>
            <a:ahLst/>
            <a:cxnLst/>
            <a:rect l="l" t="t" r="r" b="b"/>
            <a:pathLst>
              <a:path w="8307070">
                <a:moveTo>
                  <a:pt x="0" y="0"/>
                </a:moveTo>
                <a:lnTo>
                  <a:pt x="8307055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193804" y="3316614"/>
            <a:ext cx="8307070" cy="0"/>
          </a:xfrm>
          <a:custGeom>
            <a:avLst/>
            <a:gdLst/>
            <a:ahLst/>
            <a:cxnLst/>
            <a:rect l="l" t="t" r="r" b="b"/>
            <a:pathLst>
              <a:path w="8307070">
                <a:moveTo>
                  <a:pt x="0" y="0"/>
                </a:moveTo>
                <a:lnTo>
                  <a:pt x="8307055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193804" y="2903854"/>
            <a:ext cx="8307070" cy="0"/>
          </a:xfrm>
          <a:custGeom>
            <a:avLst/>
            <a:gdLst/>
            <a:ahLst/>
            <a:cxnLst/>
            <a:rect l="l" t="t" r="r" b="b"/>
            <a:pathLst>
              <a:path w="8307070">
                <a:moveTo>
                  <a:pt x="0" y="0"/>
                </a:moveTo>
                <a:lnTo>
                  <a:pt x="8307055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193804" y="2491094"/>
            <a:ext cx="8307070" cy="0"/>
          </a:xfrm>
          <a:custGeom>
            <a:avLst/>
            <a:gdLst/>
            <a:ahLst/>
            <a:cxnLst/>
            <a:rect l="l" t="t" r="r" b="b"/>
            <a:pathLst>
              <a:path w="8307070">
                <a:moveTo>
                  <a:pt x="0" y="0"/>
                </a:moveTo>
                <a:lnTo>
                  <a:pt x="8307055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248406" y="2491095"/>
            <a:ext cx="0" cy="4180840"/>
          </a:xfrm>
          <a:custGeom>
            <a:avLst/>
            <a:gdLst/>
            <a:ahLst/>
            <a:cxnLst/>
            <a:rect l="l" t="t" r="r" b="b"/>
            <a:pathLst>
              <a:path h="4180840">
                <a:moveTo>
                  <a:pt x="0" y="0"/>
                </a:moveTo>
                <a:lnTo>
                  <a:pt x="0" y="418085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837694" y="6617330"/>
            <a:ext cx="0" cy="54610"/>
          </a:xfrm>
          <a:custGeom>
            <a:avLst/>
            <a:gdLst/>
            <a:ahLst/>
            <a:cxnLst/>
            <a:rect l="l" t="t" r="r" b="b"/>
            <a:pathLst>
              <a:path h="54609">
                <a:moveTo>
                  <a:pt x="0" y="54614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426969" y="6617330"/>
            <a:ext cx="0" cy="54610"/>
          </a:xfrm>
          <a:custGeom>
            <a:avLst/>
            <a:gdLst/>
            <a:ahLst/>
            <a:cxnLst/>
            <a:rect l="l" t="t" r="r" b="b"/>
            <a:pathLst>
              <a:path h="54609">
                <a:moveTo>
                  <a:pt x="0" y="54614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016245" y="6617330"/>
            <a:ext cx="0" cy="54610"/>
          </a:xfrm>
          <a:custGeom>
            <a:avLst/>
            <a:gdLst/>
            <a:ahLst/>
            <a:cxnLst/>
            <a:rect l="l" t="t" r="r" b="b"/>
            <a:pathLst>
              <a:path h="54609">
                <a:moveTo>
                  <a:pt x="0" y="54614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605539" y="6617330"/>
            <a:ext cx="0" cy="54610"/>
          </a:xfrm>
          <a:custGeom>
            <a:avLst/>
            <a:gdLst/>
            <a:ahLst/>
            <a:cxnLst/>
            <a:rect l="l" t="t" r="r" b="b"/>
            <a:pathLst>
              <a:path h="54609">
                <a:moveTo>
                  <a:pt x="0" y="54614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194809" y="6617330"/>
            <a:ext cx="0" cy="54610"/>
          </a:xfrm>
          <a:custGeom>
            <a:avLst/>
            <a:gdLst/>
            <a:ahLst/>
            <a:cxnLst/>
            <a:rect l="l" t="t" r="r" b="b"/>
            <a:pathLst>
              <a:path h="54609">
                <a:moveTo>
                  <a:pt x="0" y="54614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785359" y="6617330"/>
            <a:ext cx="0" cy="54610"/>
          </a:xfrm>
          <a:custGeom>
            <a:avLst/>
            <a:gdLst/>
            <a:ahLst/>
            <a:cxnLst/>
            <a:rect l="l" t="t" r="r" b="b"/>
            <a:pathLst>
              <a:path h="54609">
                <a:moveTo>
                  <a:pt x="0" y="54614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374629" y="6617330"/>
            <a:ext cx="0" cy="54610"/>
          </a:xfrm>
          <a:custGeom>
            <a:avLst/>
            <a:gdLst/>
            <a:ahLst/>
            <a:cxnLst/>
            <a:rect l="l" t="t" r="r" b="b"/>
            <a:pathLst>
              <a:path h="54609">
                <a:moveTo>
                  <a:pt x="0" y="54614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963930" y="6617330"/>
            <a:ext cx="0" cy="54610"/>
          </a:xfrm>
          <a:custGeom>
            <a:avLst/>
            <a:gdLst/>
            <a:ahLst/>
            <a:cxnLst/>
            <a:rect l="l" t="t" r="r" b="b"/>
            <a:pathLst>
              <a:path h="54609">
                <a:moveTo>
                  <a:pt x="0" y="54614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553200" y="6617330"/>
            <a:ext cx="0" cy="54610"/>
          </a:xfrm>
          <a:custGeom>
            <a:avLst/>
            <a:gdLst/>
            <a:ahLst/>
            <a:cxnLst/>
            <a:rect l="l" t="t" r="r" b="b"/>
            <a:pathLst>
              <a:path h="54609">
                <a:moveTo>
                  <a:pt x="0" y="54614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7142469" y="6617330"/>
            <a:ext cx="0" cy="54610"/>
          </a:xfrm>
          <a:custGeom>
            <a:avLst/>
            <a:gdLst/>
            <a:ahLst/>
            <a:cxnLst/>
            <a:rect l="l" t="t" r="r" b="b"/>
            <a:pathLst>
              <a:path h="54609">
                <a:moveTo>
                  <a:pt x="0" y="54614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7731769" y="6617330"/>
            <a:ext cx="0" cy="54610"/>
          </a:xfrm>
          <a:custGeom>
            <a:avLst/>
            <a:gdLst/>
            <a:ahLst/>
            <a:cxnLst/>
            <a:rect l="l" t="t" r="r" b="b"/>
            <a:pathLst>
              <a:path h="54609">
                <a:moveTo>
                  <a:pt x="0" y="54614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8322319" y="6617330"/>
            <a:ext cx="0" cy="54610"/>
          </a:xfrm>
          <a:custGeom>
            <a:avLst/>
            <a:gdLst/>
            <a:ahLst/>
            <a:cxnLst/>
            <a:rect l="l" t="t" r="r" b="b"/>
            <a:pathLst>
              <a:path h="54609">
                <a:moveTo>
                  <a:pt x="0" y="54614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8911590" y="6617330"/>
            <a:ext cx="0" cy="54610"/>
          </a:xfrm>
          <a:custGeom>
            <a:avLst/>
            <a:gdLst/>
            <a:ahLst/>
            <a:cxnLst/>
            <a:rect l="l" t="t" r="r" b="b"/>
            <a:pathLst>
              <a:path h="54609">
                <a:moveTo>
                  <a:pt x="0" y="54614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9500859" y="6617330"/>
            <a:ext cx="0" cy="54610"/>
          </a:xfrm>
          <a:custGeom>
            <a:avLst/>
            <a:gdLst/>
            <a:ahLst/>
            <a:cxnLst/>
            <a:rect l="l" t="t" r="r" b="b"/>
            <a:pathLst>
              <a:path h="54609">
                <a:moveTo>
                  <a:pt x="0" y="54614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248405" y="2826374"/>
            <a:ext cx="8252459" cy="2593975"/>
          </a:xfrm>
          <a:custGeom>
            <a:avLst/>
            <a:gdLst/>
            <a:ahLst/>
            <a:cxnLst/>
            <a:rect l="l" t="t" r="r" b="b"/>
            <a:pathLst>
              <a:path w="8252459" h="2593975">
                <a:moveTo>
                  <a:pt x="0" y="923300"/>
                </a:moveTo>
                <a:lnTo>
                  <a:pt x="589288" y="0"/>
                </a:lnTo>
                <a:lnTo>
                  <a:pt x="1178564" y="2593354"/>
                </a:lnTo>
                <a:lnTo>
                  <a:pt x="1767839" y="2357134"/>
                </a:lnTo>
                <a:lnTo>
                  <a:pt x="2357134" y="2317760"/>
                </a:lnTo>
                <a:lnTo>
                  <a:pt x="2946403" y="1727210"/>
                </a:lnTo>
                <a:lnTo>
                  <a:pt x="3536953" y="2006614"/>
                </a:lnTo>
                <a:lnTo>
                  <a:pt x="4126223" y="1652290"/>
                </a:lnTo>
                <a:lnTo>
                  <a:pt x="4715524" y="1276349"/>
                </a:lnTo>
                <a:lnTo>
                  <a:pt x="5304793" y="1808494"/>
                </a:lnTo>
                <a:lnTo>
                  <a:pt x="5894063" y="1217950"/>
                </a:lnTo>
                <a:lnTo>
                  <a:pt x="6483364" y="1007120"/>
                </a:lnTo>
                <a:lnTo>
                  <a:pt x="7073914" y="454670"/>
                </a:lnTo>
                <a:lnTo>
                  <a:pt x="7663183" y="491489"/>
                </a:lnTo>
                <a:lnTo>
                  <a:pt x="8252453" y="995690"/>
                </a:lnTo>
              </a:path>
            </a:pathLst>
          </a:custGeom>
          <a:ln w="35939">
            <a:solidFill>
              <a:srgbClr val="0044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248405" y="3371205"/>
            <a:ext cx="8252459" cy="2582545"/>
          </a:xfrm>
          <a:custGeom>
            <a:avLst/>
            <a:gdLst/>
            <a:ahLst/>
            <a:cxnLst/>
            <a:rect l="l" t="t" r="r" b="b"/>
            <a:pathLst>
              <a:path w="8252459" h="2582545">
                <a:moveTo>
                  <a:pt x="0" y="929639"/>
                </a:moveTo>
                <a:lnTo>
                  <a:pt x="589288" y="0"/>
                </a:lnTo>
                <a:lnTo>
                  <a:pt x="1178564" y="2581924"/>
                </a:lnTo>
                <a:lnTo>
                  <a:pt x="1767839" y="2334274"/>
                </a:lnTo>
                <a:lnTo>
                  <a:pt x="2357134" y="2282196"/>
                </a:lnTo>
                <a:lnTo>
                  <a:pt x="2946403" y="1680216"/>
                </a:lnTo>
                <a:lnTo>
                  <a:pt x="3536953" y="1946916"/>
                </a:lnTo>
                <a:lnTo>
                  <a:pt x="4126223" y="1581156"/>
                </a:lnTo>
                <a:lnTo>
                  <a:pt x="4715524" y="1192536"/>
                </a:lnTo>
                <a:lnTo>
                  <a:pt x="5304793" y="1713244"/>
                </a:lnTo>
                <a:lnTo>
                  <a:pt x="5894063" y="1109990"/>
                </a:lnTo>
                <a:lnTo>
                  <a:pt x="6483364" y="887729"/>
                </a:lnTo>
                <a:lnTo>
                  <a:pt x="7073914" y="323849"/>
                </a:lnTo>
                <a:lnTo>
                  <a:pt x="7663183" y="347990"/>
                </a:lnTo>
                <a:lnTo>
                  <a:pt x="8252453" y="840760"/>
                </a:lnTo>
              </a:path>
            </a:pathLst>
          </a:custGeom>
          <a:ln w="35939">
            <a:solidFill>
              <a:srgbClr val="FF410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1153599" y="6701158"/>
            <a:ext cx="203200" cy="40005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50" dirty="0">
                <a:latin typeface="Liberation Serif"/>
                <a:cs typeface="Liberation Serif"/>
              </a:rPr>
              <a:t>199</a:t>
            </a:r>
            <a:r>
              <a:rPr sz="1400" dirty="0">
                <a:latin typeface="Liberation Serif"/>
                <a:cs typeface="Liberation Serif"/>
              </a:rPr>
              <a:t>0</a:t>
            </a:r>
            <a:endParaRPr sz="1400">
              <a:latin typeface="Liberation Serif"/>
              <a:cs typeface="Liberation Serif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742887" y="6701158"/>
            <a:ext cx="203200" cy="40005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50" dirty="0">
                <a:latin typeface="Liberation Serif"/>
                <a:cs typeface="Liberation Serif"/>
              </a:rPr>
              <a:t>199</a:t>
            </a:r>
            <a:r>
              <a:rPr sz="1400" dirty="0">
                <a:latin typeface="Liberation Serif"/>
                <a:cs typeface="Liberation Serif"/>
              </a:rPr>
              <a:t>1</a:t>
            </a:r>
            <a:endParaRPr sz="1400">
              <a:latin typeface="Liberation Serif"/>
              <a:cs typeface="Liberation Serif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2333438" y="6701158"/>
            <a:ext cx="203200" cy="40005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50" dirty="0">
                <a:latin typeface="Liberation Serif"/>
                <a:cs typeface="Liberation Serif"/>
              </a:rPr>
              <a:t>199</a:t>
            </a:r>
            <a:r>
              <a:rPr sz="1400" dirty="0">
                <a:latin typeface="Liberation Serif"/>
                <a:cs typeface="Liberation Serif"/>
              </a:rPr>
              <a:t>3</a:t>
            </a:r>
            <a:endParaRPr sz="1400">
              <a:latin typeface="Liberation Serif"/>
              <a:cs typeface="Liberation Serif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2922715" y="6701158"/>
            <a:ext cx="203200" cy="40005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50" dirty="0">
                <a:latin typeface="Liberation Serif"/>
                <a:cs typeface="Liberation Serif"/>
              </a:rPr>
              <a:t>199</a:t>
            </a:r>
            <a:r>
              <a:rPr sz="1400" dirty="0">
                <a:latin typeface="Liberation Serif"/>
                <a:cs typeface="Liberation Serif"/>
              </a:rPr>
              <a:t>5</a:t>
            </a:r>
            <a:endParaRPr sz="1400">
              <a:latin typeface="Liberation Serif"/>
              <a:cs typeface="Liberation Serif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3511991" y="6701158"/>
            <a:ext cx="203200" cy="40005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50" dirty="0">
                <a:latin typeface="Liberation Serif"/>
                <a:cs typeface="Liberation Serif"/>
              </a:rPr>
              <a:t>199</a:t>
            </a:r>
            <a:r>
              <a:rPr sz="1400" dirty="0">
                <a:latin typeface="Liberation Serif"/>
                <a:cs typeface="Liberation Serif"/>
              </a:rPr>
              <a:t>7</a:t>
            </a:r>
            <a:endParaRPr sz="1400">
              <a:latin typeface="Liberation Serif"/>
              <a:cs typeface="Liberation Serif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4101279" y="6701158"/>
            <a:ext cx="203200" cy="40005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50" dirty="0">
                <a:latin typeface="Liberation Serif"/>
                <a:cs typeface="Liberation Serif"/>
              </a:rPr>
              <a:t>199</a:t>
            </a:r>
            <a:r>
              <a:rPr sz="1400" dirty="0">
                <a:latin typeface="Liberation Serif"/>
                <a:cs typeface="Liberation Serif"/>
              </a:rPr>
              <a:t>9</a:t>
            </a:r>
            <a:endParaRPr sz="1400">
              <a:latin typeface="Liberation Serif"/>
              <a:cs typeface="Liberation Serif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4690556" y="6701158"/>
            <a:ext cx="203200" cy="40005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50" dirty="0">
                <a:latin typeface="Liberation Serif"/>
                <a:cs typeface="Liberation Serif"/>
              </a:rPr>
              <a:t>200</a:t>
            </a:r>
            <a:r>
              <a:rPr sz="1400" dirty="0">
                <a:latin typeface="Liberation Serif"/>
                <a:cs typeface="Liberation Serif"/>
              </a:rPr>
              <a:t>1</a:t>
            </a:r>
            <a:endParaRPr sz="1400">
              <a:latin typeface="Liberation Serif"/>
              <a:cs typeface="Liberation Serif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5279833" y="6701158"/>
            <a:ext cx="203200" cy="40005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50" dirty="0">
                <a:latin typeface="Liberation Serif"/>
                <a:cs typeface="Liberation Serif"/>
              </a:rPr>
              <a:t>200</a:t>
            </a:r>
            <a:r>
              <a:rPr sz="1400" dirty="0">
                <a:latin typeface="Liberation Serif"/>
                <a:cs typeface="Liberation Serif"/>
              </a:rPr>
              <a:t>3</a:t>
            </a:r>
            <a:endParaRPr sz="1400">
              <a:latin typeface="Liberation Serif"/>
              <a:cs typeface="Liberation Serif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5869121" y="6701158"/>
            <a:ext cx="203200" cy="40005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50" dirty="0">
                <a:latin typeface="Liberation Serif"/>
                <a:cs typeface="Liberation Serif"/>
              </a:rPr>
              <a:t>200</a:t>
            </a:r>
            <a:r>
              <a:rPr sz="1400" dirty="0">
                <a:latin typeface="Liberation Serif"/>
                <a:cs typeface="Liberation Serif"/>
              </a:rPr>
              <a:t>5</a:t>
            </a:r>
            <a:endParaRPr sz="1400">
              <a:latin typeface="Liberation Serif"/>
              <a:cs typeface="Liberation Serif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6458398" y="6701158"/>
            <a:ext cx="203200" cy="40005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50" dirty="0">
                <a:latin typeface="Liberation Serif"/>
                <a:cs typeface="Liberation Serif"/>
              </a:rPr>
              <a:t>200</a:t>
            </a:r>
            <a:r>
              <a:rPr sz="1400" dirty="0">
                <a:latin typeface="Liberation Serif"/>
                <a:cs typeface="Liberation Serif"/>
              </a:rPr>
              <a:t>7</a:t>
            </a:r>
            <a:endParaRPr sz="1400">
              <a:latin typeface="Liberation Serif"/>
              <a:cs typeface="Liberation Serif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7048948" y="6701158"/>
            <a:ext cx="203200" cy="40005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50" dirty="0">
                <a:latin typeface="Liberation Serif"/>
                <a:cs typeface="Liberation Serif"/>
              </a:rPr>
              <a:t>200</a:t>
            </a:r>
            <a:r>
              <a:rPr sz="1400" dirty="0">
                <a:latin typeface="Liberation Serif"/>
                <a:cs typeface="Liberation Serif"/>
              </a:rPr>
              <a:t>9</a:t>
            </a:r>
            <a:endParaRPr sz="1400">
              <a:latin typeface="Liberation Serif"/>
              <a:cs typeface="Liberation Serif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7638225" y="6701158"/>
            <a:ext cx="203200" cy="40005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50" dirty="0">
                <a:latin typeface="Liberation Serif"/>
                <a:cs typeface="Liberation Serif"/>
              </a:rPr>
              <a:t>201</a:t>
            </a:r>
            <a:r>
              <a:rPr sz="1400" dirty="0">
                <a:latin typeface="Liberation Serif"/>
                <a:cs typeface="Liberation Serif"/>
              </a:rPr>
              <a:t>1</a:t>
            </a:r>
            <a:endParaRPr sz="1400">
              <a:latin typeface="Liberation Serif"/>
              <a:cs typeface="Liberation Serif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8227513" y="6701158"/>
            <a:ext cx="203200" cy="40005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50" dirty="0">
                <a:latin typeface="Liberation Serif"/>
                <a:cs typeface="Liberation Serif"/>
              </a:rPr>
              <a:t>201</a:t>
            </a:r>
            <a:r>
              <a:rPr sz="1400" dirty="0">
                <a:latin typeface="Liberation Serif"/>
                <a:cs typeface="Liberation Serif"/>
              </a:rPr>
              <a:t>3</a:t>
            </a:r>
            <a:endParaRPr sz="1400">
              <a:latin typeface="Liberation Serif"/>
              <a:cs typeface="Liberation Serif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8816789" y="6701158"/>
            <a:ext cx="203200" cy="40005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50" dirty="0">
                <a:latin typeface="Liberation Serif"/>
                <a:cs typeface="Liberation Serif"/>
              </a:rPr>
              <a:t>201</a:t>
            </a:r>
            <a:r>
              <a:rPr sz="1400" dirty="0">
                <a:latin typeface="Liberation Serif"/>
                <a:cs typeface="Liberation Serif"/>
              </a:rPr>
              <a:t>5</a:t>
            </a:r>
            <a:endParaRPr sz="1400">
              <a:latin typeface="Liberation Serif"/>
              <a:cs typeface="Liberation Serif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9406066" y="6701158"/>
            <a:ext cx="203200" cy="40005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60" dirty="0">
                <a:latin typeface="Liberation Serif"/>
                <a:cs typeface="Liberation Serif"/>
              </a:rPr>
              <a:t>2</a:t>
            </a:r>
            <a:r>
              <a:rPr sz="1400" spc="40" dirty="0">
                <a:latin typeface="Liberation Serif"/>
                <a:cs typeface="Liberation Serif"/>
              </a:rPr>
              <a:t>0</a:t>
            </a:r>
            <a:r>
              <a:rPr sz="1400" spc="50" dirty="0">
                <a:latin typeface="Liberation Serif"/>
                <a:cs typeface="Liberation Serif"/>
              </a:rPr>
              <a:t>1</a:t>
            </a:r>
            <a:r>
              <a:rPr sz="1400" dirty="0">
                <a:latin typeface="Liberation Serif"/>
                <a:cs typeface="Liberation Serif"/>
              </a:rPr>
              <a:t>7</a:t>
            </a:r>
            <a:endParaRPr sz="1400">
              <a:latin typeface="Liberation Serif"/>
              <a:cs typeface="Liberation Serif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2448555" y="1842145"/>
            <a:ext cx="288290" cy="0"/>
          </a:xfrm>
          <a:custGeom>
            <a:avLst/>
            <a:gdLst/>
            <a:ahLst/>
            <a:cxnLst/>
            <a:rect l="l" t="t" r="r" b="b"/>
            <a:pathLst>
              <a:path w="288289">
                <a:moveTo>
                  <a:pt x="0" y="0"/>
                </a:moveTo>
                <a:lnTo>
                  <a:pt x="288298" y="0"/>
                </a:lnTo>
              </a:path>
            </a:pathLst>
          </a:custGeom>
          <a:ln w="35939">
            <a:solidFill>
              <a:srgbClr val="0044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2448555" y="2111375"/>
            <a:ext cx="288290" cy="0"/>
          </a:xfrm>
          <a:custGeom>
            <a:avLst/>
            <a:gdLst/>
            <a:ahLst/>
            <a:cxnLst/>
            <a:rect l="l" t="t" r="r" b="b"/>
            <a:pathLst>
              <a:path w="288289">
                <a:moveTo>
                  <a:pt x="0" y="0"/>
                </a:moveTo>
                <a:lnTo>
                  <a:pt x="288298" y="0"/>
                </a:lnTo>
              </a:path>
            </a:pathLst>
          </a:custGeom>
          <a:ln w="35939">
            <a:solidFill>
              <a:srgbClr val="FF410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 txBox="1"/>
          <p:nvPr/>
        </p:nvSpPr>
        <p:spPr>
          <a:xfrm>
            <a:off x="726440" y="1731960"/>
            <a:ext cx="6914515" cy="50050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054860">
              <a:lnSpc>
                <a:spcPct val="100000"/>
              </a:lnSpc>
            </a:pPr>
            <a:r>
              <a:rPr sz="1600" spc="5" dirty="0">
                <a:latin typeface="Liberation Serif"/>
                <a:cs typeface="Liberation Serif"/>
              </a:rPr>
              <a:t>S</a:t>
            </a:r>
            <a:r>
              <a:rPr sz="1600" spc="-10" dirty="0">
                <a:latin typeface="Liberation Serif"/>
                <a:cs typeface="Liberation Serif"/>
              </a:rPr>
              <a:t>E</a:t>
            </a:r>
            <a:r>
              <a:rPr sz="1600" dirty="0">
                <a:latin typeface="Liberation Serif"/>
                <a:cs typeface="Liberation Serif"/>
              </a:rPr>
              <a:t>G</a:t>
            </a:r>
            <a:r>
              <a:rPr sz="1600" spc="-60" dirty="0">
                <a:latin typeface="Times New Roman"/>
                <a:cs typeface="Times New Roman"/>
              </a:rPr>
              <a:t> </a:t>
            </a:r>
            <a:r>
              <a:rPr sz="1600" spc="-50" dirty="0">
                <a:latin typeface="Liberation Serif"/>
                <a:cs typeface="Liberation Serif"/>
              </a:rPr>
              <a:t>e</a:t>
            </a:r>
            <a:r>
              <a:rPr sz="1600" spc="-60" dirty="0">
                <a:latin typeface="Liberation Serif"/>
                <a:cs typeface="Liberation Serif"/>
              </a:rPr>
              <a:t>m</a:t>
            </a:r>
            <a:r>
              <a:rPr sz="1600" spc="-5" dirty="0">
                <a:latin typeface="Liberation Serif"/>
                <a:cs typeface="Liberation Serif"/>
              </a:rPr>
              <a:t>i</a:t>
            </a:r>
            <a:r>
              <a:rPr sz="1600" spc="-25" dirty="0">
                <a:latin typeface="Liberation Serif"/>
                <a:cs typeface="Liberation Serif"/>
              </a:rPr>
              <a:t>s</a:t>
            </a:r>
            <a:r>
              <a:rPr sz="1600" spc="-5" dirty="0">
                <a:latin typeface="Liberation Serif"/>
                <a:cs typeface="Liberation Serif"/>
              </a:rPr>
              <a:t>ij</a:t>
            </a:r>
            <a:r>
              <a:rPr sz="1600" dirty="0">
                <a:latin typeface="Liberation Serif"/>
                <a:cs typeface="Liberation Serif"/>
              </a:rPr>
              <a:t>u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spc="-45" dirty="0">
                <a:latin typeface="Liberation Serif"/>
                <a:cs typeface="Liberation Serif"/>
              </a:rPr>
              <a:t>a</a:t>
            </a:r>
            <a:r>
              <a:rPr sz="1600" spc="15" dirty="0">
                <a:latin typeface="Liberation Serif"/>
                <a:cs typeface="Liberation Serif"/>
              </a:rPr>
              <a:t>p</a:t>
            </a:r>
            <a:r>
              <a:rPr sz="1600" spc="-5" dirty="0">
                <a:latin typeface="Liberation Serif"/>
                <a:cs typeface="Liberation Serif"/>
              </a:rPr>
              <a:t>r</a:t>
            </a:r>
            <a:r>
              <a:rPr sz="1600" spc="-50" dirty="0">
                <a:latin typeface="Liberation Serif"/>
                <a:cs typeface="Liberation Serif"/>
              </a:rPr>
              <a:t>ē</a:t>
            </a:r>
            <a:r>
              <a:rPr sz="1600" spc="25" dirty="0">
                <a:latin typeface="Liberation Serif"/>
                <a:cs typeface="Liberation Serif"/>
              </a:rPr>
              <a:t>ķ</a:t>
            </a:r>
            <a:r>
              <a:rPr sz="1600" spc="-5" dirty="0">
                <a:latin typeface="Liberation Serif"/>
                <a:cs typeface="Liberation Serif"/>
              </a:rPr>
              <a:t>i</a:t>
            </a:r>
            <a:r>
              <a:rPr sz="1600" spc="15" dirty="0">
                <a:latin typeface="Liberation Serif"/>
                <a:cs typeface="Liberation Serif"/>
              </a:rPr>
              <a:t>n</a:t>
            </a:r>
            <a:r>
              <a:rPr sz="1600" dirty="0">
                <a:latin typeface="Liberation Serif"/>
                <a:cs typeface="Liberation Serif"/>
              </a:rPr>
              <a:t>s</a:t>
            </a:r>
            <a:r>
              <a:rPr sz="1600" spc="-45" dirty="0">
                <a:latin typeface="Times New Roman"/>
                <a:cs typeface="Times New Roman"/>
              </a:rPr>
              <a:t> </a:t>
            </a:r>
            <a:r>
              <a:rPr sz="1600" spc="-25" dirty="0">
                <a:latin typeface="Liberation Serif"/>
                <a:cs typeface="Liberation Serif"/>
              </a:rPr>
              <a:t>š</a:t>
            </a:r>
            <a:r>
              <a:rPr sz="1600" spc="15" dirty="0">
                <a:latin typeface="Liberation Serif"/>
                <a:cs typeface="Liberation Serif"/>
              </a:rPr>
              <a:t>o</a:t>
            </a:r>
            <a:r>
              <a:rPr sz="1600" spc="25" dirty="0">
                <a:latin typeface="Liberation Serif"/>
                <a:cs typeface="Liberation Serif"/>
              </a:rPr>
              <a:t>b</a:t>
            </a:r>
            <a:r>
              <a:rPr sz="1600" spc="-15" dirty="0">
                <a:latin typeface="Liberation Serif"/>
                <a:cs typeface="Liberation Serif"/>
              </a:rPr>
              <a:t>r</a:t>
            </a:r>
            <a:r>
              <a:rPr sz="1600" spc="-5" dirty="0">
                <a:latin typeface="Liberation Serif"/>
                <a:cs typeface="Liberation Serif"/>
              </a:rPr>
              <a:t>ī</a:t>
            </a:r>
            <a:r>
              <a:rPr sz="1600" dirty="0">
                <a:latin typeface="Liberation Serif"/>
                <a:cs typeface="Liberation Serif"/>
              </a:rPr>
              <a:t>d</a:t>
            </a:r>
            <a:endParaRPr sz="1600">
              <a:latin typeface="Liberation Serif"/>
              <a:cs typeface="Liberation Serif"/>
            </a:endParaRPr>
          </a:p>
          <a:p>
            <a:pPr marL="12700" indent="2042160">
              <a:lnSpc>
                <a:spcPct val="100000"/>
              </a:lnSpc>
              <a:spcBef>
                <a:spcPts val="200"/>
              </a:spcBef>
            </a:pPr>
            <a:r>
              <a:rPr sz="1600" spc="5" dirty="0">
                <a:latin typeface="Liberation Serif"/>
                <a:cs typeface="Liberation Serif"/>
              </a:rPr>
              <a:t>S</a:t>
            </a:r>
            <a:r>
              <a:rPr sz="1600" spc="-10" dirty="0">
                <a:latin typeface="Liberation Serif"/>
                <a:cs typeface="Liberation Serif"/>
              </a:rPr>
              <a:t>E</a:t>
            </a:r>
            <a:r>
              <a:rPr sz="1600" dirty="0">
                <a:latin typeface="Liberation Serif"/>
                <a:cs typeface="Liberation Serif"/>
              </a:rPr>
              <a:t>G</a:t>
            </a:r>
            <a:r>
              <a:rPr sz="1600" spc="-60" dirty="0">
                <a:latin typeface="Times New Roman"/>
                <a:cs typeface="Times New Roman"/>
              </a:rPr>
              <a:t> </a:t>
            </a:r>
            <a:r>
              <a:rPr sz="1600" spc="-50" dirty="0">
                <a:latin typeface="Liberation Serif"/>
                <a:cs typeface="Liberation Serif"/>
              </a:rPr>
              <a:t>e</a:t>
            </a:r>
            <a:r>
              <a:rPr sz="1600" spc="-60" dirty="0">
                <a:latin typeface="Liberation Serif"/>
                <a:cs typeface="Liberation Serif"/>
              </a:rPr>
              <a:t>m</a:t>
            </a:r>
            <a:r>
              <a:rPr sz="1600" spc="-5" dirty="0">
                <a:latin typeface="Liberation Serif"/>
                <a:cs typeface="Liberation Serif"/>
              </a:rPr>
              <a:t>i</a:t>
            </a:r>
            <a:r>
              <a:rPr sz="1600" spc="-25" dirty="0">
                <a:latin typeface="Liberation Serif"/>
                <a:cs typeface="Liberation Serif"/>
              </a:rPr>
              <a:t>s</a:t>
            </a:r>
            <a:r>
              <a:rPr sz="1600" spc="-5" dirty="0">
                <a:latin typeface="Liberation Serif"/>
                <a:cs typeface="Liberation Serif"/>
              </a:rPr>
              <a:t>ij</a:t>
            </a:r>
            <a:r>
              <a:rPr sz="1600" dirty="0">
                <a:latin typeface="Liberation Serif"/>
                <a:cs typeface="Liberation Serif"/>
              </a:rPr>
              <a:t>u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spc="25" dirty="0">
                <a:latin typeface="Liberation Serif"/>
                <a:cs typeface="Liberation Serif"/>
              </a:rPr>
              <a:t>p</a:t>
            </a:r>
            <a:r>
              <a:rPr sz="1600" spc="-50" dirty="0">
                <a:latin typeface="Liberation Serif"/>
                <a:cs typeface="Liberation Serif"/>
              </a:rPr>
              <a:t>ā</a:t>
            </a:r>
            <a:r>
              <a:rPr sz="1600" spc="-5" dirty="0">
                <a:latin typeface="Liberation Serif"/>
                <a:cs typeface="Liberation Serif"/>
              </a:rPr>
              <a:t>r</a:t>
            </a:r>
            <a:r>
              <a:rPr sz="1600" spc="-15" dirty="0">
                <a:latin typeface="Liberation Serif"/>
                <a:cs typeface="Liberation Serif"/>
              </a:rPr>
              <a:t>r</a:t>
            </a:r>
            <a:r>
              <a:rPr sz="1600" spc="-5" dirty="0">
                <a:latin typeface="Liberation Serif"/>
                <a:cs typeface="Liberation Serif"/>
              </a:rPr>
              <a:t>r</a:t>
            </a:r>
            <a:r>
              <a:rPr sz="1600" spc="-50" dirty="0">
                <a:latin typeface="Liberation Serif"/>
                <a:cs typeface="Liberation Serif"/>
              </a:rPr>
              <a:t>ē</a:t>
            </a:r>
            <a:r>
              <a:rPr sz="1600" spc="25" dirty="0">
                <a:latin typeface="Liberation Serif"/>
                <a:cs typeface="Liberation Serif"/>
              </a:rPr>
              <a:t>ķ</a:t>
            </a:r>
            <a:r>
              <a:rPr sz="1600" spc="-5" dirty="0">
                <a:latin typeface="Liberation Serif"/>
                <a:cs typeface="Liberation Serif"/>
              </a:rPr>
              <a:t>i</a:t>
            </a:r>
            <a:r>
              <a:rPr sz="1600" spc="15" dirty="0">
                <a:latin typeface="Liberation Serif"/>
                <a:cs typeface="Liberation Serif"/>
              </a:rPr>
              <a:t>n</a:t>
            </a:r>
            <a:r>
              <a:rPr sz="1600" spc="-25" dirty="0">
                <a:latin typeface="Liberation Serif"/>
                <a:cs typeface="Liberation Serif"/>
              </a:rPr>
              <a:t>s</a:t>
            </a:r>
            <a:r>
              <a:rPr sz="1600" dirty="0">
                <a:latin typeface="Liberation Serif"/>
                <a:cs typeface="Liberation Serif"/>
              </a:rPr>
              <a:t>,</a:t>
            </a:r>
            <a:r>
              <a:rPr sz="1600" spc="-5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Liberation Serif"/>
                <a:cs typeface="Liberation Serif"/>
              </a:rPr>
              <a:t>i</a:t>
            </a:r>
            <a:r>
              <a:rPr sz="1600" spc="-45" dirty="0">
                <a:latin typeface="Liberation Serif"/>
                <a:cs typeface="Liberation Serif"/>
              </a:rPr>
              <a:t>z</a:t>
            </a:r>
            <a:r>
              <a:rPr sz="1600" spc="-60" dirty="0">
                <a:latin typeface="Liberation Serif"/>
                <a:cs typeface="Liberation Serif"/>
              </a:rPr>
              <a:t>m</a:t>
            </a:r>
            <a:r>
              <a:rPr sz="1600" spc="-50" dirty="0">
                <a:latin typeface="Liberation Serif"/>
                <a:cs typeface="Liberation Serif"/>
              </a:rPr>
              <a:t>a</a:t>
            </a:r>
            <a:r>
              <a:rPr sz="1600" spc="25" dirty="0">
                <a:latin typeface="Liberation Serif"/>
                <a:cs typeface="Liberation Serif"/>
              </a:rPr>
              <a:t>n</a:t>
            </a:r>
            <a:r>
              <a:rPr sz="1600" spc="-5" dirty="0">
                <a:latin typeface="Liberation Serif"/>
                <a:cs typeface="Liberation Serif"/>
              </a:rPr>
              <a:t>t</a:t>
            </a:r>
            <a:r>
              <a:rPr sz="1600" spc="15" dirty="0">
                <a:latin typeface="Liberation Serif"/>
                <a:cs typeface="Liberation Serif"/>
              </a:rPr>
              <a:t>o</a:t>
            </a:r>
            <a:r>
              <a:rPr sz="1600" spc="-5" dirty="0">
                <a:latin typeface="Liberation Serif"/>
                <a:cs typeface="Liberation Serif"/>
              </a:rPr>
              <a:t>j</a:t>
            </a:r>
            <a:r>
              <a:rPr sz="1600" spc="25" dirty="0">
                <a:latin typeface="Liberation Serif"/>
                <a:cs typeface="Liberation Serif"/>
              </a:rPr>
              <a:t>o</a:t>
            </a:r>
            <a:r>
              <a:rPr sz="1600" spc="-5" dirty="0">
                <a:latin typeface="Liberation Serif"/>
                <a:cs typeface="Liberation Serif"/>
              </a:rPr>
              <a:t>t</a:t>
            </a:r>
            <a:r>
              <a:rPr sz="1600" spc="-3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Liberation Serif"/>
                <a:cs typeface="Liberation Serif"/>
              </a:rPr>
              <a:t>L</a:t>
            </a:r>
            <a:r>
              <a:rPr sz="1600" spc="-15" dirty="0">
                <a:latin typeface="Liberation Serif"/>
                <a:cs typeface="Liberation Serif"/>
              </a:rPr>
              <a:t>I</a:t>
            </a:r>
            <a:r>
              <a:rPr sz="1600" spc="5" dirty="0">
                <a:latin typeface="Liberation Serif"/>
                <a:cs typeface="Liberation Serif"/>
              </a:rPr>
              <a:t>F</a:t>
            </a:r>
            <a:r>
              <a:rPr sz="1600" spc="-10" dirty="0">
                <a:latin typeface="Liberation Serif"/>
                <a:cs typeface="Liberation Serif"/>
              </a:rPr>
              <a:t>E</a:t>
            </a:r>
            <a:r>
              <a:rPr sz="1600" spc="-30" dirty="0">
                <a:latin typeface="Times New Roman"/>
                <a:cs typeface="Times New Roman"/>
              </a:rPr>
              <a:t> </a:t>
            </a:r>
            <a:r>
              <a:rPr sz="1600" spc="-35" dirty="0">
                <a:latin typeface="Liberation Serif"/>
                <a:cs typeface="Liberation Serif"/>
              </a:rPr>
              <a:t>R</a:t>
            </a:r>
            <a:r>
              <a:rPr sz="1600" spc="-10" dirty="0">
                <a:latin typeface="Liberation Serif"/>
                <a:cs typeface="Liberation Serif"/>
              </a:rPr>
              <a:t>E</a:t>
            </a:r>
            <a:r>
              <a:rPr sz="1600" spc="-25" dirty="0">
                <a:latin typeface="Liberation Serif"/>
                <a:cs typeface="Liberation Serif"/>
              </a:rPr>
              <a:t>s</a:t>
            </a:r>
            <a:r>
              <a:rPr sz="1600" spc="-5" dirty="0">
                <a:latin typeface="Liberation Serif"/>
                <a:cs typeface="Liberation Serif"/>
              </a:rPr>
              <a:t>t</a:t>
            </a:r>
            <a:r>
              <a:rPr sz="1600" spc="15" dirty="0">
                <a:latin typeface="Liberation Serif"/>
                <a:cs typeface="Liberation Serif"/>
              </a:rPr>
              <a:t>o</a:t>
            </a:r>
            <a:r>
              <a:rPr sz="1600" spc="-5" dirty="0">
                <a:latin typeface="Liberation Serif"/>
                <a:cs typeface="Liberation Serif"/>
              </a:rPr>
              <a:t>r</a:t>
            </a:r>
            <a:r>
              <a:rPr sz="1600" spc="-10" dirty="0">
                <a:latin typeface="Liberation Serif"/>
                <a:cs typeface="Liberation Serif"/>
              </a:rPr>
              <a:t>e</a:t>
            </a:r>
            <a:r>
              <a:rPr sz="1600" spc="-6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Liberation Serif"/>
                <a:cs typeface="Liberation Serif"/>
              </a:rPr>
              <a:t>r</a:t>
            </a:r>
            <a:r>
              <a:rPr sz="1600" spc="-45" dirty="0">
                <a:latin typeface="Liberation Serif"/>
                <a:cs typeface="Liberation Serif"/>
              </a:rPr>
              <a:t>e</a:t>
            </a:r>
            <a:r>
              <a:rPr sz="1600" spc="-50" dirty="0">
                <a:latin typeface="Liberation Serif"/>
                <a:cs typeface="Liberation Serif"/>
              </a:rPr>
              <a:t>z</a:t>
            </a:r>
            <a:r>
              <a:rPr sz="1600" spc="25" dirty="0">
                <a:latin typeface="Liberation Serif"/>
                <a:cs typeface="Liberation Serif"/>
              </a:rPr>
              <a:t>u</a:t>
            </a:r>
            <a:r>
              <a:rPr sz="1600" spc="-5" dirty="0">
                <a:latin typeface="Liberation Serif"/>
                <a:cs typeface="Liberation Serif"/>
              </a:rPr>
              <a:t>lt</a:t>
            </a:r>
            <a:r>
              <a:rPr sz="1600" spc="-50" dirty="0">
                <a:latin typeface="Liberation Serif"/>
                <a:cs typeface="Liberation Serif"/>
              </a:rPr>
              <a:t>ā</a:t>
            </a:r>
            <a:r>
              <a:rPr sz="1600" spc="-5" dirty="0">
                <a:latin typeface="Liberation Serif"/>
                <a:cs typeface="Liberation Serif"/>
              </a:rPr>
              <a:t>t</a:t>
            </a:r>
            <a:r>
              <a:rPr sz="1600" spc="25" dirty="0">
                <a:latin typeface="Liberation Serif"/>
                <a:cs typeface="Liberation Serif"/>
              </a:rPr>
              <a:t>u</a:t>
            </a:r>
            <a:r>
              <a:rPr sz="1600" dirty="0">
                <a:latin typeface="Liberation Serif"/>
                <a:cs typeface="Liberation Serif"/>
              </a:rPr>
              <a:t>s</a:t>
            </a:r>
            <a:endParaRPr sz="1600">
              <a:latin typeface="Liberation Serif"/>
              <a:cs typeface="Liberation Serif"/>
            </a:endParaRPr>
          </a:p>
          <a:p>
            <a:pPr marR="6465570" algn="ctr">
              <a:lnSpc>
                <a:spcPct val="100000"/>
              </a:lnSpc>
              <a:spcBef>
                <a:spcPts val="1080"/>
              </a:spcBef>
            </a:pPr>
            <a:r>
              <a:rPr sz="1600" spc="15" dirty="0">
                <a:latin typeface="Liberation Serif"/>
                <a:cs typeface="Liberation Serif"/>
              </a:rPr>
              <a:t>2</a:t>
            </a:r>
            <a:r>
              <a:rPr sz="1600" spc="25" dirty="0">
                <a:latin typeface="Liberation Serif"/>
                <a:cs typeface="Liberation Serif"/>
              </a:rPr>
              <a:t>0</a:t>
            </a:r>
            <a:r>
              <a:rPr sz="1600" spc="15" dirty="0">
                <a:latin typeface="Liberation Serif"/>
                <a:cs typeface="Liberation Serif"/>
              </a:rPr>
              <a:t>0</a:t>
            </a:r>
            <a:r>
              <a:rPr sz="1600" dirty="0">
                <a:latin typeface="Liberation Serif"/>
                <a:cs typeface="Liberation Serif"/>
              </a:rPr>
              <a:t>0</a:t>
            </a:r>
            <a:endParaRPr sz="1600">
              <a:latin typeface="Liberation Serif"/>
              <a:cs typeface="Liberation Serif"/>
            </a:endParaRPr>
          </a:p>
          <a:p>
            <a:pPr marR="6465570" algn="ctr">
              <a:lnSpc>
                <a:spcPct val="100000"/>
              </a:lnSpc>
              <a:spcBef>
                <a:spcPts val="1330"/>
              </a:spcBef>
            </a:pPr>
            <a:r>
              <a:rPr sz="1600" spc="15" dirty="0">
                <a:latin typeface="Liberation Serif"/>
                <a:cs typeface="Liberation Serif"/>
              </a:rPr>
              <a:t>1</a:t>
            </a:r>
            <a:r>
              <a:rPr sz="1600" spc="25" dirty="0">
                <a:latin typeface="Liberation Serif"/>
                <a:cs typeface="Liberation Serif"/>
              </a:rPr>
              <a:t>8</a:t>
            </a:r>
            <a:r>
              <a:rPr sz="1600" spc="15" dirty="0">
                <a:latin typeface="Liberation Serif"/>
                <a:cs typeface="Liberation Serif"/>
              </a:rPr>
              <a:t>0</a:t>
            </a:r>
            <a:r>
              <a:rPr sz="1600" dirty="0">
                <a:latin typeface="Liberation Serif"/>
                <a:cs typeface="Liberation Serif"/>
              </a:rPr>
              <a:t>0</a:t>
            </a:r>
            <a:endParaRPr sz="1600">
              <a:latin typeface="Liberation Serif"/>
              <a:cs typeface="Liberation Serif"/>
            </a:endParaRPr>
          </a:p>
          <a:p>
            <a:pPr marR="6465570" algn="ctr">
              <a:lnSpc>
                <a:spcPct val="100000"/>
              </a:lnSpc>
              <a:spcBef>
                <a:spcPts val="1330"/>
              </a:spcBef>
            </a:pPr>
            <a:r>
              <a:rPr sz="1600" spc="15" dirty="0">
                <a:latin typeface="Liberation Serif"/>
                <a:cs typeface="Liberation Serif"/>
              </a:rPr>
              <a:t>1</a:t>
            </a:r>
            <a:r>
              <a:rPr sz="1600" spc="25" dirty="0">
                <a:latin typeface="Liberation Serif"/>
                <a:cs typeface="Liberation Serif"/>
              </a:rPr>
              <a:t>6</a:t>
            </a:r>
            <a:r>
              <a:rPr sz="1600" spc="15" dirty="0">
                <a:latin typeface="Liberation Serif"/>
                <a:cs typeface="Liberation Serif"/>
              </a:rPr>
              <a:t>0</a:t>
            </a:r>
            <a:r>
              <a:rPr sz="1600" dirty="0">
                <a:latin typeface="Liberation Serif"/>
                <a:cs typeface="Liberation Serif"/>
              </a:rPr>
              <a:t>0</a:t>
            </a:r>
            <a:endParaRPr sz="1600">
              <a:latin typeface="Liberation Serif"/>
              <a:cs typeface="Liberation Serif"/>
            </a:endParaRPr>
          </a:p>
          <a:p>
            <a:pPr marR="6465570" algn="ctr">
              <a:lnSpc>
                <a:spcPct val="100000"/>
              </a:lnSpc>
              <a:spcBef>
                <a:spcPts val="1330"/>
              </a:spcBef>
            </a:pPr>
            <a:r>
              <a:rPr sz="1600" spc="15" dirty="0">
                <a:latin typeface="Liberation Serif"/>
                <a:cs typeface="Liberation Serif"/>
              </a:rPr>
              <a:t>1</a:t>
            </a:r>
            <a:r>
              <a:rPr sz="1600" spc="25" dirty="0">
                <a:latin typeface="Liberation Serif"/>
                <a:cs typeface="Liberation Serif"/>
              </a:rPr>
              <a:t>4</a:t>
            </a:r>
            <a:r>
              <a:rPr sz="1600" spc="15" dirty="0">
                <a:latin typeface="Liberation Serif"/>
                <a:cs typeface="Liberation Serif"/>
              </a:rPr>
              <a:t>0</a:t>
            </a:r>
            <a:r>
              <a:rPr sz="1600" dirty="0">
                <a:latin typeface="Liberation Serif"/>
                <a:cs typeface="Liberation Serif"/>
              </a:rPr>
              <a:t>0</a:t>
            </a:r>
            <a:endParaRPr sz="1600">
              <a:latin typeface="Liberation Serif"/>
              <a:cs typeface="Liberation Serif"/>
            </a:endParaRPr>
          </a:p>
          <a:p>
            <a:pPr marR="6465570" algn="ctr">
              <a:lnSpc>
                <a:spcPct val="100000"/>
              </a:lnSpc>
              <a:spcBef>
                <a:spcPts val="1330"/>
              </a:spcBef>
            </a:pPr>
            <a:r>
              <a:rPr sz="1600" spc="15" dirty="0">
                <a:latin typeface="Liberation Serif"/>
                <a:cs typeface="Liberation Serif"/>
              </a:rPr>
              <a:t>1</a:t>
            </a:r>
            <a:r>
              <a:rPr sz="1600" spc="25" dirty="0">
                <a:latin typeface="Liberation Serif"/>
                <a:cs typeface="Liberation Serif"/>
              </a:rPr>
              <a:t>2</a:t>
            </a:r>
            <a:r>
              <a:rPr sz="1600" spc="15" dirty="0">
                <a:latin typeface="Liberation Serif"/>
                <a:cs typeface="Liberation Serif"/>
              </a:rPr>
              <a:t>0</a:t>
            </a:r>
            <a:r>
              <a:rPr sz="1600" dirty="0">
                <a:latin typeface="Liberation Serif"/>
                <a:cs typeface="Liberation Serif"/>
              </a:rPr>
              <a:t>0</a:t>
            </a:r>
            <a:endParaRPr sz="1600">
              <a:latin typeface="Liberation Serif"/>
              <a:cs typeface="Liberation Serif"/>
            </a:endParaRPr>
          </a:p>
          <a:p>
            <a:pPr marR="6465570" algn="ctr">
              <a:lnSpc>
                <a:spcPct val="100000"/>
              </a:lnSpc>
              <a:spcBef>
                <a:spcPts val="1330"/>
              </a:spcBef>
            </a:pPr>
            <a:r>
              <a:rPr sz="1600" spc="15" dirty="0">
                <a:latin typeface="Liberation Serif"/>
                <a:cs typeface="Liberation Serif"/>
              </a:rPr>
              <a:t>1</a:t>
            </a:r>
            <a:r>
              <a:rPr sz="1600" spc="25" dirty="0">
                <a:latin typeface="Liberation Serif"/>
                <a:cs typeface="Liberation Serif"/>
              </a:rPr>
              <a:t>0</a:t>
            </a:r>
            <a:r>
              <a:rPr sz="1600" spc="15" dirty="0">
                <a:latin typeface="Liberation Serif"/>
                <a:cs typeface="Liberation Serif"/>
              </a:rPr>
              <a:t>0</a:t>
            </a:r>
            <a:r>
              <a:rPr sz="1600" dirty="0">
                <a:latin typeface="Liberation Serif"/>
                <a:cs typeface="Liberation Serif"/>
              </a:rPr>
              <a:t>0</a:t>
            </a:r>
            <a:endParaRPr sz="1600">
              <a:latin typeface="Liberation Serif"/>
              <a:cs typeface="Liberation Serif"/>
            </a:endParaRPr>
          </a:p>
          <a:p>
            <a:pPr marR="6361430" algn="ctr">
              <a:lnSpc>
                <a:spcPct val="100000"/>
              </a:lnSpc>
              <a:spcBef>
                <a:spcPts val="1330"/>
              </a:spcBef>
            </a:pPr>
            <a:r>
              <a:rPr sz="1600" spc="25" dirty="0">
                <a:latin typeface="Liberation Serif"/>
                <a:cs typeface="Liberation Serif"/>
              </a:rPr>
              <a:t>8</a:t>
            </a:r>
            <a:r>
              <a:rPr sz="1600" spc="15" dirty="0">
                <a:latin typeface="Liberation Serif"/>
                <a:cs typeface="Liberation Serif"/>
              </a:rPr>
              <a:t>0</a:t>
            </a:r>
            <a:r>
              <a:rPr sz="1600" dirty="0">
                <a:latin typeface="Liberation Serif"/>
                <a:cs typeface="Liberation Serif"/>
              </a:rPr>
              <a:t>0</a:t>
            </a:r>
            <a:endParaRPr sz="1600">
              <a:latin typeface="Liberation Serif"/>
              <a:cs typeface="Liberation Serif"/>
            </a:endParaRPr>
          </a:p>
          <a:p>
            <a:pPr marR="6361430" algn="ctr">
              <a:lnSpc>
                <a:spcPct val="100000"/>
              </a:lnSpc>
              <a:spcBef>
                <a:spcPts val="1330"/>
              </a:spcBef>
            </a:pPr>
            <a:r>
              <a:rPr sz="1600" spc="25" dirty="0">
                <a:latin typeface="Liberation Serif"/>
                <a:cs typeface="Liberation Serif"/>
              </a:rPr>
              <a:t>6</a:t>
            </a:r>
            <a:r>
              <a:rPr sz="1600" spc="15" dirty="0">
                <a:latin typeface="Liberation Serif"/>
                <a:cs typeface="Liberation Serif"/>
              </a:rPr>
              <a:t>0</a:t>
            </a:r>
            <a:r>
              <a:rPr sz="1600" dirty="0">
                <a:latin typeface="Liberation Serif"/>
                <a:cs typeface="Liberation Serif"/>
              </a:rPr>
              <a:t>0</a:t>
            </a:r>
            <a:endParaRPr sz="1600">
              <a:latin typeface="Liberation Serif"/>
              <a:cs typeface="Liberation Serif"/>
            </a:endParaRPr>
          </a:p>
          <a:p>
            <a:pPr marR="6361430" algn="ctr">
              <a:lnSpc>
                <a:spcPct val="100000"/>
              </a:lnSpc>
              <a:spcBef>
                <a:spcPts val="1320"/>
              </a:spcBef>
            </a:pPr>
            <a:r>
              <a:rPr sz="1600" spc="25" dirty="0">
                <a:latin typeface="Liberation Serif"/>
                <a:cs typeface="Liberation Serif"/>
              </a:rPr>
              <a:t>4</a:t>
            </a:r>
            <a:r>
              <a:rPr sz="1600" spc="15" dirty="0">
                <a:latin typeface="Liberation Serif"/>
                <a:cs typeface="Liberation Serif"/>
              </a:rPr>
              <a:t>0</a:t>
            </a:r>
            <a:r>
              <a:rPr sz="1600" dirty="0">
                <a:latin typeface="Liberation Serif"/>
                <a:cs typeface="Liberation Serif"/>
              </a:rPr>
              <a:t>0</a:t>
            </a:r>
            <a:endParaRPr sz="1600">
              <a:latin typeface="Liberation Serif"/>
              <a:cs typeface="Liberation Serif"/>
            </a:endParaRPr>
          </a:p>
          <a:p>
            <a:pPr marR="6361430" algn="ctr">
              <a:lnSpc>
                <a:spcPct val="100000"/>
              </a:lnSpc>
              <a:spcBef>
                <a:spcPts val="1330"/>
              </a:spcBef>
            </a:pPr>
            <a:r>
              <a:rPr sz="1600" spc="25" dirty="0">
                <a:latin typeface="Liberation Serif"/>
                <a:cs typeface="Liberation Serif"/>
              </a:rPr>
              <a:t>2</a:t>
            </a:r>
            <a:r>
              <a:rPr sz="1600" spc="15" dirty="0">
                <a:latin typeface="Liberation Serif"/>
                <a:cs typeface="Liberation Serif"/>
              </a:rPr>
              <a:t>0</a:t>
            </a:r>
            <a:r>
              <a:rPr sz="1600" dirty="0">
                <a:latin typeface="Liberation Serif"/>
                <a:cs typeface="Liberation Serif"/>
              </a:rPr>
              <a:t>0</a:t>
            </a:r>
            <a:endParaRPr sz="1600">
              <a:latin typeface="Liberation Serif"/>
              <a:cs typeface="Liberation Serif"/>
            </a:endParaRPr>
          </a:p>
          <a:p>
            <a:pPr marL="326390">
              <a:lnSpc>
                <a:spcPct val="100000"/>
              </a:lnSpc>
              <a:spcBef>
                <a:spcPts val="1330"/>
              </a:spcBef>
            </a:pPr>
            <a:r>
              <a:rPr sz="1600" dirty="0">
                <a:latin typeface="Liberation Serif"/>
                <a:cs typeface="Liberation Serif"/>
              </a:rPr>
              <a:t>0</a:t>
            </a:r>
            <a:endParaRPr sz="1600">
              <a:latin typeface="Liberation Serif"/>
              <a:cs typeface="Liberation Serif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401763" y="3347080"/>
            <a:ext cx="203200" cy="277495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50" dirty="0">
                <a:latin typeface="Liberation Serif"/>
                <a:cs typeface="Liberation Serif"/>
              </a:rPr>
              <a:t>S</a:t>
            </a:r>
            <a:r>
              <a:rPr sz="1400" spc="40" dirty="0">
                <a:latin typeface="Liberation Serif"/>
                <a:cs typeface="Liberation Serif"/>
              </a:rPr>
              <a:t>E</a:t>
            </a:r>
            <a:r>
              <a:rPr sz="1400" dirty="0">
                <a:latin typeface="Liberation Serif"/>
                <a:cs typeface="Liberation Serif"/>
              </a:rPr>
              <a:t>G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Liberation Serif"/>
                <a:cs typeface="Liberation Serif"/>
              </a:rPr>
              <a:t>e</a:t>
            </a:r>
            <a:r>
              <a:rPr sz="1400" spc="40" dirty="0">
                <a:latin typeface="Liberation Serif"/>
                <a:cs typeface="Liberation Serif"/>
              </a:rPr>
              <a:t>m</a:t>
            </a:r>
            <a:r>
              <a:rPr sz="1400" spc="-20" dirty="0">
                <a:latin typeface="Liberation Serif"/>
                <a:cs typeface="Liberation Serif"/>
              </a:rPr>
              <a:t>i</a:t>
            </a:r>
            <a:r>
              <a:rPr sz="1400" spc="-15" dirty="0">
                <a:latin typeface="Liberation Serif"/>
                <a:cs typeface="Liberation Serif"/>
              </a:rPr>
              <a:t>s</a:t>
            </a:r>
            <a:r>
              <a:rPr sz="1400" spc="-20" dirty="0">
                <a:latin typeface="Liberation Serif"/>
                <a:cs typeface="Liberation Serif"/>
              </a:rPr>
              <a:t>i</a:t>
            </a:r>
            <a:r>
              <a:rPr sz="1400" spc="-10" dirty="0">
                <a:latin typeface="Liberation Serif"/>
                <a:cs typeface="Liberation Serif"/>
              </a:rPr>
              <a:t>j</a:t>
            </a:r>
            <a:r>
              <a:rPr sz="1400" spc="-25" dirty="0">
                <a:latin typeface="Liberation Serif"/>
                <a:cs typeface="Liberation Serif"/>
              </a:rPr>
              <a:t>as</a:t>
            </a:r>
            <a:r>
              <a:rPr sz="1400" dirty="0">
                <a:latin typeface="Liberation Serif"/>
                <a:cs typeface="Liberation Serif"/>
              </a:rPr>
              <a:t>,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Liberation Serif"/>
                <a:cs typeface="Liberation Serif"/>
              </a:rPr>
              <a:t>t</a:t>
            </a:r>
            <a:r>
              <a:rPr sz="1400" spc="50" dirty="0">
                <a:latin typeface="Liberation Serif"/>
                <a:cs typeface="Liberation Serif"/>
              </a:rPr>
              <a:t>ūk</a:t>
            </a:r>
            <a:r>
              <a:rPr sz="1400" spc="-25" dirty="0">
                <a:latin typeface="Liberation Serif"/>
                <a:cs typeface="Liberation Serif"/>
              </a:rPr>
              <a:t>s</a:t>
            </a:r>
            <a:r>
              <a:rPr sz="1400" spc="-10" dirty="0">
                <a:latin typeface="Liberation Serif"/>
                <a:cs typeface="Liberation Serif"/>
              </a:rPr>
              <a:t>t</a:t>
            </a:r>
            <a:r>
              <a:rPr sz="1400" dirty="0">
                <a:latin typeface="Liberation Serif"/>
                <a:cs typeface="Liberation Serif"/>
              </a:rPr>
              <a:t>.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Liberation Serif"/>
                <a:cs typeface="Liberation Serif"/>
              </a:rPr>
              <a:t>t</a:t>
            </a:r>
            <a:r>
              <a:rPr sz="1400" spc="50" dirty="0">
                <a:latin typeface="Liberation Serif"/>
                <a:cs typeface="Liberation Serif"/>
              </a:rPr>
              <a:t>onn</a:t>
            </a:r>
            <a:r>
              <a:rPr sz="1400" spc="-25" dirty="0">
                <a:latin typeface="Liberation Serif"/>
                <a:cs typeface="Liberation Serif"/>
              </a:rPr>
              <a:t>a</a:t>
            </a:r>
            <a:r>
              <a:rPr sz="1400" dirty="0">
                <a:latin typeface="Liberation Serif"/>
                <a:cs typeface="Liberation Serif"/>
              </a:rPr>
              <a:t>s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45" dirty="0">
                <a:latin typeface="Liberation Serif"/>
                <a:cs typeface="Liberation Serif"/>
              </a:rPr>
              <a:t>C</a:t>
            </a:r>
            <a:r>
              <a:rPr sz="1400" spc="25" dirty="0">
                <a:latin typeface="Liberation Serif"/>
                <a:cs typeface="Liberation Serif"/>
              </a:rPr>
              <a:t>O</a:t>
            </a:r>
            <a:r>
              <a:rPr sz="1400" dirty="0">
                <a:latin typeface="Liberation Serif"/>
                <a:cs typeface="Liberation Serif"/>
              </a:rPr>
              <a:t>2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Liberation Serif"/>
                <a:cs typeface="Liberation Serif"/>
              </a:rPr>
              <a:t>e</a:t>
            </a:r>
            <a:r>
              <a:rPr sz="1400" spc="50" dirty="0">
                <a:latin typeface="Liberation Serif"/>
                <a:cs typeface="Liberation Serif"/>
              </a:rPr>
              <a:t>kv</a:t>
            </a:r>
            <a:r>
              <a:rPr sz="1400" dirty="0">
                <a:latin typeface="Liberation Serif"/>
                <a:cs typeface="Liberation Serif"/>
              </a:rPr>
              <a:t>.</a:t>
            </a:r>
            <a:endParaRPr sz="1400">
              <a:latin typeface="Liberation Serif"/>
              <a:cs typeface="Liberation Serif"/>
            </a:endParaRPr>
          </a:p>
        </p:txBody>
      </p:sp>
      <p:sp>
        <p:nvSpPr>
          <p:cNvPr id="49" name="object 4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122805" marR="5080" indent="-1149350">
              <a:lnSpc>
                <a:spcPct val="114799"/>
              </a:lnSpc>
            </a:pPr>
            <a:r>
              <a:rPr spc="-40" dirty="0"/>
              <a:t>L</a:t>
            </a:r>
            <a:r>
              <a:rPr spc="5" dirty="0"/>
              <a:t>I</a:t>
            </a:r>
            <a:r>
              <a:rPr spc="-25" dirty="0"/>
              <a:t>F</a:t>
            </a:r>
            <a:r>
              <a:rPr spc="960" dirty="0"/>
              <a:t>E</a:t>
            </a:r>
            <a:r>
              <a:rPr spc="-35" dirty="0"/>
              <a:t>R</a:t>
            </a:r>
            <a:r>
              <a:rPr spc="-25" dirty="0"/>
              <a:t>E</a:t>
            </a:r>
            <a:r>
              <a:rPr spc="125" dirty="0"/>
              <a:t>s</a:t>
            </a:r>
            <a:r>
              <a:rPr spc="185" dirty="0"/>
              <a:t>t</a:t>
            </a:r>
            <a:r>
              <a:rPr spc="180" dirty="0"/>
              <a:t>o</a:t>
            </a:r>
            <a:r>
              <a:rPr spc="245" dirty="0"/>
              <a:t>r</a:t>
            </a:r>
            <a:r>
              <a:rPr spc="1120" dirty="0"/>
              <a:t>e</a:t>
            </a:r>
            <a:r>
              <a:rPr spc="245" dirty="0"/>
              <a:t>r</a:t>
            </a:r>
            <a:r>
              <a:rPr spc="135" dirty="0"/>
              <a:t>e</a:t>
            </a:r>
            <a:r>
              <a:rPr spc="220" dirty="0"/>
              <a:t>z</a:t>
            </a:r>
            <a:r>
              <a:rPr spc="405" dirty="0"/>
              <a:t>u</a:t>
            </a:r>
            <a:r>
              <a:rPr spc="45" dirty="0"/>
              <a:t>l</a:t>
            </a:r>
            <a:r>
              <a:rPr spc="185" dirty="0"/>
              <a:t>t</a:t>
            </a:r>
            <a:r>
              <a:rPr spc="220" dirty="0"/>
              <a:t>ā</a:t>
            </a:r>
            <a:r>
              <a:rPr spc="185" dirty="0"/>
              <a:t>t</a:t>
            </a:r>
            <a:r>
              <a:rPr spc="1405" dirty="0"/>
              <a:t>u</a:t>
            </a:r>
            <a:r>
              <a:rPr spc="40" dirty="0"/>
              <a:t>i</a:t>
            </a:r>
            <a:r>
              <a:rPr spc="135" dirty="0"/>
              <a:t>e</a:t>
            </a:r>
            <a:r>
              <a:rPr spc="185" dirty="0"/>
              <a:t>t</a:t>
            </a:r>
            <a:r>
              <a:rPr spc="135" dirty="0"/>
              <a:t>e</a:t>
            </a:r>
            <a:r>
              <a:rPr spc="220" dirty="0"/>
              <a:t>k</a:t>
            </a:r>
            <a:r>
              <a:rPr spc="395" dirty="0"/>
              <a:t>m</a:t>
            </a:r>
            <a:r>
              <a:rPr spc="1125" dirty="0"/>
              <a:t>e</a:t>
            </a:r>
            <a:r>
              <a:rPr spc="405" dirty="0"/>
              <a:t>u</a:t>
            </a:r>
            <a:r>
              <a:rPr spc="2220" dirty="0"/>
              <a:t>z</a:t>
            </a:r>
            <a:r>
              <a:rPr spc="1250" dirty="0"/>
              <a:t> </a:t>
            </a:r>
            <a:r>
              <a:rPr spc="-145" dirty="0"/>
              <a:t>S</a:t>
            </a:r>
            <a:r>
              <a:rPr spc="-40" dirty="0"/>
              <a:t>E</a:t>
            </a:r>
            <a:r>
              <a:rPr spc="1135" dirty="0"/>
              <a:t>G</a:t>
            </a:r>
            <a:r>
              <a:rPr spc="135" dirty="0"/>
              <a:t>e</a:t>
            </a:r>
            <a:r>
              <a:rPr spc="390" dirty="0"/>
              <a:t>m</a:t>
            </a:r>
            <a:r>
              <a:rPr spc="45" dirty="0"/>
              <a:t>i</a:t>
            </a:r>
            <a:r>
              <a:rPr spc="125" dirty="0"/>
              <a:t>s</a:t>
            </a:r>
            <a:r>
              <a:rPr spc="40" dirty="0"/>
              <a:t>i</a:t>
            </a:r>
            <a:r>
              <a:rPr spc="-185" dirty="0"/>
              <a:t>j</a:t>
            </a:r>
            <a:r>
              <a:rPr spc="1405" dirty="0"/>
              <a:t>u</a:t>
            </a:r>
            <a:r>
              <a:rPr spc="220" dirty="0"/>
              <a:t>a</a:t>
            </a:r>
            <a:r>
              <a:rPr spc="400" dirty="0"/>
              <a:t>p</a:t>
            </a:r>
            <a:r>
              <a:rPr spc="245" dirty="0"/>
              <a:t>r</a:t>
            </a:r>
            <a:r>
              <a:rPr spc="135" dirty="0"/>
              <a:t>ē</a:t>
            </a:r>
            <a:r>
              <a:rPr spc="220" dirty="0"/>
              <a:t>ķ</a:t>
            </a:r>
            <a:r>
              <a:rPr spc="40" dirty="0"/>
              <a:t>i</a:t>
            </a:r>
            <a:r>
              <a:rPr spc="325" dirty="0"/>
              <a:t>n</a:t>
            </a:r>
            <a:r>
              <a:rPr spc="40" dirty="0"/>
              <a:t>i</a:t>
            </a:r>
            <a:r>
              <a:rPr spc="135" dirty="0"/>
              <a:t>e</a:t>
            </a:r>
            <a:r>
              <a:rPr spc="869" dirty="0"/>
              <a:t>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31621" y="168228"/>
            <a:ext cx="7983220" cy="19088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>
              <a:lnSpc>
                <a:spcPct val="114900"/>
              </a:lnSpc>
            </a:pPr>
            <a:r>
              <a:rPr sz="4000" spc="-40" dirty="0">
                <a:latin typeface="Times New Roman"/>
                <a:cs typeface="Times New Roman"/>
              </a:rPr>
              <a:t>L</a:t>
            </a:r>
            <a:r>
              <a:rPr sz="4000" spc="5" dirty="0">
                <a:latin typeface="Times New Roman"/>
                <a:cs typeface="Times New Roman"/>
              </a:rPr>
              <a:t>I</a:t>
            </a:r>
            <a:r>
              <a:rPr sz="4000" spc="-25" dirty="0">
                <a:latin typeface="Times New Roman"/>
                <a:cs typeface="Times New Roman"/>
              </a:rPr>
              <a:t>F</a:t>
            </a:r>
            <a:r>
              <a:rPr sz="4000" spc="960" dirty="0">
                <a:latin typeface="Times New Roman"/>
                <a:cs typeface="Times New Roman"/>
              </a:rPr>
              <a:t>E</a:t>
            </a:r>
            <a:r>
              <a:rPr sz="4000" spc="-35" dirty="0">
                <a:latin typeface="Times New Roman"/>
                <a:cs typeface="Times New Roman"/>
              </a:rPr>
              <a:t>R</a:t>
            </a:r>
            <a:r>
              <a:rPr sz="4000" spc="-25" dirty="0">
                <a:latin typeface="Times New Roman"/>
                <a:cs typeface="Times New Roman"/>
              </a:rPr>
              <a:t>E</a:t>
            </a:r>
            <a:r>
              <a:rPr sz="4000" spc="125" dirty="0">
                <a:latin typeface="Times New Roman"/>
                <a:cs typeface="Times New Roman"/>
              </a:rPr>
              <a:t>s</a:t>
            </a:r>
            <a:r>
              <a:rPr sz="4000" spc="185" dirty="0">
                <a:latin typeface="Times New Roman"/>
                <a:cs typeface="Times New Roman"/>
              </a:rPr>
              <a:t>t</a:t>
            </a:r>
            <a:r>
              <a:rPr sz="4000" spc="180" dirty="0">
                <a:latin typeface="Times New Roman"/>
                <a:cs typeface="Times New Roman"/>
              </a:rPr>
              <a:t>o</a:t>
            </a:r>
            <a:r>
              <a:rPr sz="4000" spc="245" dirty="0">
                <a:latin typeface="Times New Roman"/>
                <a:cs typeface="Times New Roman"/>
              </a:rPr>
              <a:t>r</a:t>
            </a:r>
            <a:r>
              <a:rPr sz="4000" spc="1120" dirty="0">
                <a:latin typeface="Times New Roman"/>
                <a:cs typeface="Times New Roman"/>
              </a:rPr>
              <a:t>e</a:t>
            </a:r>
            <a:r>
              <a:rPr sz="4000" spc="245" dirty="0">
                <a:latin typeface="Times New Roman"/>
                <a:cs typeface="Times New Roman"/>
              </a:rPr>
              <a:t>r</a:t>
            </a:r>
            <a:r>
              <a:rPr sz="4000" spc="135" dirty="0">
                <a:latin typeface="Times New Roman"/>
                <a:cs typeface="Times New Roman"/>
              </a:rPr>
              <a:t>e</a:t>
            </a:r>
            <a:r>
              <a:rPr sz="4000" spc="220" dirty="0">
                <a:latin typeface="Times New Roman"/>
                <a:cs typeface="Times New Roman"/>
              </a:rPr>
              <a:t>z</a:t>
            </a:r>
            <a:r>
              <a:rPr sz="4000" spc="405" dirty="0">
                <a:latin typeface="Times New Roman"/>
                <a:cs typeface="Times New Roman"/>
              </a:rPr>
              <a:t>u</a:t>
            </a:r>
            <a:r>
              <a:rPr sz="4000" spc="45" dirty="0">
                <a:latin typeface="Times New Roman"/>
                <a:cs typeface="Times New Roman"/>
              </a:rPr>
              <a:t>l</a:t>
            </a:r>
            <a:r>
              <a:rPr sz="4000" spc="185" dirty="0">
                <a:latin typeface="Times New Roman"/>
                <a:cs typeface="Times New Roman"/>
              </a:rPr>
              <a:t>t</a:t>
            </a:r>
            <a:r>
              <a:rPr sz="4000" spc="220" dirty="0">
                <a:latin typeface="Times New Roman"/>
                <a:cs typeface="Times New Roman"/>
              </a:rPr>
              <a:t>ā</a:t>
            </a:r>
            <a:r>
              <a:rPr sz="4000" spc="185" dirty="0">
                <a:latin typeface="Times New Roman"/>
                <a:cs typeface="Times New Roman"/>
              </a:rPr>
              <a:t>t</a:t>
            </a:r>
            <a:r>
              <a:rPr sz="4000" spc="1405" dirty="0">
                <a:latin typeface="Times New Roman"/>
                <a:cs typeface="Times New Roman"/>
              </a:rPr>
              <a:t>u</a:t>
            </a:r>
            <a:r>
              <a:rPr sz="4000" spc="40" dirty="0">
                <a:latin typeface="Times New Roman"/>
                <a:cs typeface="Times New Roman"/>
              </a:rPr>
              <a:t>i</a:t>
            </a:r>
            <a:r>
              <a:rPr sz="4000" spc="135" dirty="0">
                <a:latin typeface="Times New Roman"/>
                <a:cs typeface="Times New Roman"/>
              </a:rPr>
              <a:t>e</a:t>
            </a:r>
            <a:r>
              <a:rPr sz="4000" spc="185" dirty="0">
                <a:latin typeface="Times New Roman"/>
                <a:cs typeface="Times New Roman"/>
              </a:rPr>
              <a:t>t</a:t>
            </a:r>
            <a:r>
              <a:rPr sz="4000" spc="135" dirty="0">
                <a:latin typeface="Times New Roman"/>
                <a:cs typeface="Times New Roman"/>
              </a:rPr>
              <a:t>e</a:t>
            </a:r>
            <a:r>
              <a:rPr sz="4000" spc="220" dirty="0">
                <a:latin typeface="Times New Roman"/>
                <a:cs typeface="Times New Roman"/>
              </a:rPr>
              <a:t>k</a:t>
            </a:r>
            <a:r>
              <a:rPr sz="4000" spc="395" dirty="0">
                <a:latin typeface="Times New Roman"/>
                <a:cs typeface="Times New Roman"/>
              </a:rPr>
              <a:t>m</a:t>
            </a:r>
            <a:r>
              <a:rPr sz="4000" spc="1125" dirty="0">
                <a:latin typeface="Times New Roman"/>
                <a:cs typeface="Times New Roman"/>
              </a:rPr>
              <a:t>e</a:t>
            </a:r>
            <a:r>
              <a:rPr sz="4000" spc="405" dirty="0">
                <a:latin typeface="Times New Roman"/>
                <a:cs typeface="Times New Roman"/>
              </a:rPr>
              <a:t>u</a:t>
            </a:r>
            <a:r>
              <a:rPr sz="4000" spc="2220" dirty="0">
                <a:latin typeface="Times New Roman"/>
                <a:cs typeface="Times New Roman"/>
              </a:rPr>
              <a:t>z</a:t>
            </a:r>
            <a:r>
              <a:rPr sz="4000" spc="1250" dirty="0">
                <a:latin typeface="Times New Roman"/>
                <a:cs typeface="Times New Roman"/>
              </a:rPr>
              <a:t> </a:t>
            </a:r>
            <a:r>
              <a:rPr sz="4000" spc="-145" dirty="0">
                <a:latin typeface="Times New Roman"/>
                <a:cs typeface="Times New Roman"/>
              </a:rPr>
              <a:t>S</a:t>
            </a:r>
            <a:r>
              <a:rPr sz="4000" spc="-40" dirty="0">
                <a:latin typeface="Times New Roman"/>
                <a:cs typeface="Times New Roman"/>
              </a:rPr>
              <a:t>E</a:t>
            </a:r>
            <a:r>
              <a:rPr sz="4000" spc="1135" dirty="0">
                <a:latin typeface="Times New Roman"/>
                <a:cs typeface="Times New Roman"/>
              </a:rPr>
              <a:t>G</a:t>
            </a:r>
            <a:r>
              <a:rPr sz="4000" spc="135" dirty="0">
                <a:latin typeface="Times New Roman"/>
                <a:cs typeface="Times New Roman"/>
              </a:rPr>
              <a:t>e</a:t>
            </a:r>
            <a:r>
              <a:rPr sz="4000" spc="395" dirty="0">
                <a:latin typeface="Times New Roman"/>
                <a:cs typeface="Times New Roman"/>
              </a:rPr>
              <a:t>m</a:t>
            </a:r>
            <a:r>
              <a:rPr sz="4000" spc="40" dirty="0">
                <a:latin typeface="Times New Roman"/>
                <a:cs typeface="Times New Roman"/>
              </a:rPr>
              <a:t>i</a:t>
            </a:r>
            <a:r>
              <a:rPr sz="4000" spc="125" dirty="0">
                <a:latin typeface="Times New Roman"/>
                <a:cs typeface="Times New Roman"/>
              </a:rPr>
              <a:t>s</a:t>
            </a:r>
            <a:r>
              <a:rPr sz="4000" spc="40" dirty="0">
                <a:latin typeface="Times New Roman"/>
                <a:cs typeface="Times New Roman"/>
              </a:rPr>
              <a:t>i</a:t>
            </a:r>
            <a:r>
              <a:rPr sz="4000" spc="-185" dirty="0">
                <a:latin typeface="Times New Roman"/>
                <a:cs typeface="Times New Roman"/>
              </a:rPr>
              <a:t>j</a:t>
            </a:r>
            <a:r>
              <a:rPr sz="4000" spc="1405" dirty="0">
                <a:latin typeface="Times New Roman"/>
                <a:cs typeface="Times New Roman"/>
              </a:rPr>
              <a:t>u</a:t>
            </a:r>
            <a:r>
              <a:rPr sz="4000" spc="220" dirty="0">
                <a:latin typeface="Times New Roman"/>
                <a:cs typeface="Times New Roman"/>
              </a:rPr>
              <a:t>a</a:t>
            </a:r>
            <a:r>
              <a:rPr sz="4000" spc="400" dirty="0">
                <a:latin typeface="Times New Roman"/>
                <a:cs typeface="Times New Roman"/>
              </a:rPr>
              <a:t>p</a:t>
            </a:r>
            <a:r>
              <a:rPr sz="4000" spc="245" dirty="0">
                <a:latin typeface="Times New Roman"/>
                <a:cs typeface="Times New Roman"/>
              </a:rPr>
              <a:t>r</a:t>
            </a:r>
            <a:r>
              <a:rPr sz="4000" spc="135" dirty="0">
                <a:latin typeface="Times New Roman"/>
                <a:cs typeface="Times New Roman"/>
              </a:rPr>
              <a:t>ē</a:t>
            </a:r>
            <a:r>
              <a:rPr sz="4000" spc="220" dirty="0">
                <a:latin typeface="Times New Roman"/>
                <a:cs typeface="Times New Roman"/>
              </a:rPr>
              <a:t>ķ</a:t>
            </a:r>
            <a:r>
              <a:rPr sz="4000" spc="40" dirty="0">
                <a:latin typeface="Times New Roman"/>
                <a:cs typeface="Times New Roman"/>
              </a:rPr>
              <a:t>i</a:t>
            </a:r>
            <a:r>
              <a:rPr sz="4000" spc="325" dirty="0">
                <a:latin typeface="Times New Roman"/>
                <a:cs typeface="Times New Roman"/>
              </a:rPr>
              <a:t>n</a:t>
            </a:r>
            <a:r>
              <a:rPr sz="4000" spc="40" dirty="0">
                <a:latin typeface="Times New Roman"/>
                <a:cs typeface="Times New Roman"/>
              </a:rPr>
              <a:t>i</a:t>
            </a:r>
            <a:r>
              <a:rPr sz="4000" spc="135" dirty="0">
                <a:latin typeface="Times New Roman"/>
                <a:cs typeface="Times New Roman"/>
              </a:rPr>
              <a:t>e</a:t>
            </a:r>
            <a:r>
              <a:rPr sz="4000" spc="869" dirty="0">
                <a:latin typeface="Times New Roman"/>
                <a:cs typeface="Times New Roman"/>
              </a:rPr>
              <a:t>m</a:t>
            </a:r>
            <a:r>
              <a:rPr sz="4000" spc="-475" dirty="0">
                <a:latin typeface="Times New Roman"/>
                <a:cs typeface="Times New Roman"/>
              </a:rPr>
              <a:t> </a:t>
            </a:r>
            <a:r>
              <a:rPr sz="4000" spc="220" dirty="0">
                <a:latin typeface="Times New Roman"/>
                <a:cs typeface="Times New Roman"/>
              </a:rPr>
              <a:t>z</a:t>
            </a:r>
            <a:r>
              <a:rPr sz="4000" spc="135" dirty="0">
                <a:latin typeface="Times New Roman"/>
                <a:cs typeface="Times New Roman"/>
              </a:rPr>
              <a:t>e</a:t>
            </a:r>
            <a:r>
              <a:rPr sz="4000" spc="395" dirty="0">
                <a:latin typeface="Times New Roman"/>
                <a:cs typeface="Times New Roman"/>
              </a:rPr>
              <a:t>m</a:t>
            </a:r>
            <a:r>
              <a:rPr sz="4000" spc="135" dirty="0">
                <a:latin typeface="Times New Roman"/>
                <a:cs typeface="Times New Roman"/>
              </a:rPr>
              <a:t>e</a:t>
            </a:r>
            <a:r>
              <a:rPr sz="4000" spc="2440" dirty="0">
                <a:latin typeface="Times New Roman"/>
                <a:cs typeface="Times New Roman"/>
              </a:rPr>
              <a:t>s</a:t>
            </a:r>
            <a:r>
              <a:rPr sz="4000" spc="1570" dirty="0">
                <a:latin typeface="Times New Roman"/>
                <a:cs typeface="Times New Roman"/>
              </a:rPr>
              <a:t> </a:t>
            </a:r>
            <a:r>
              <a:rPr sz="4000" spc="40" dirty="0">
                <a:latin typeface="Times New Roman"/>
                <a:cs typeface="Times New Roman"/>
              </a:rPr>
              <a:t>i</a:t>
            </a:r>
            <a:r>
              <a:rPr sz="4000" spc="220" dirty="0">
                <a:latin typeface="Times New Roman"/>
                <a:cs typeface="Times New Roman"/>
              </a:rPr>
              <a:t>z</a:t>
            </a:r>
            <a:r>
              <a:rPr sz="4000" spc="395" dirty="0">
                <a:latin typeface="Times New Roman"/>
                <a:cs typeface="Times New Roman"/>
              </a:rPr>
              <a:t>m</a:t>
            </a:r>
            <a:r>
              <a:rPr sz="4000" spc="220" dirty="0">
                <a:latin typeface="Times New Roman"/>
                <a:cs typeface="Times New Roman"/>
              </a:rPr>
              <a:t>a</a:t>
            </a:r>
            <a:r>
              <a:rPr sz="4000" spc="325" dirty="0">
                <a:latin typeface="Times New Roman"/>
                <a:cs typeface="Times New Roman"/>
              </a:rPr>
              <a:t>n</a:t>
            </a:r>
            <a:r>
              <a:rPr sz="4000" spc="185" dirty="0">
                <a:latin typeface="Times New Roman"/>
                <a:cs typeface="Times New Roman"/>
              </a:rPr>
              <a:t>t</a:t>
            </a:r>
            <a:r>
              <a:rPr sz="4000" spc="180" dirty="0">
                <a:latin typeface="Times New Roman"/>
                <a:cs typeface="Times New Roman"/>
              </a:rPr>
              <a:t>o</a:t>
            </a:r>
            <a:r>
              <a:rPr sz="4000" spc="135" dirty="0">
                <a:latin typeface="Times New Roman"/>
                <a:cs typeface="Times New Roman"/>
              </a:rPr>
              <a:t>š</a:t>
            </a:r>
            <a:r>
              <a:rPr sz="4000" spc="220" dirty="0">
                <a:latin typeface="Times New Roman"/>
                <a:cs typeface="Times New Roman"/>
              </a:rPr>
              <a:t>a</a:t>
            </a:r>
            <a:r>
              <a:rPr sz="4000" spc="325" dirty="0">
                <a:latin typeface="Times New Roman"/>
                <a:cs typeface="Times New Roman"/>
              </a:rPr>
              <a:t>n</a:t>
            </a:r>
            <a:r>
              <a:rPr sz="4000" spc="220" dirty="0">
                <a:latin typeface="Times New Roman"/>
                <a:cs typeface="Times New Roman"/>
              </a:rPr>
              <a:t>a</a:t>
            </a:r>
            <a:r>
              <a:rPr sz="4000" spc="1125" dirty="0">
                <a:latin typeface="Times New Roman"/>
                <a:cs typeface="Times New Roman"/>
              </a:rPr>
              <a:t>s</a:t>
            </a:r>
            <a:r>
              <a:rPr sz="4000" spc="125" dirty="0">
                <a:latin typeface="Times New Roman"/>
                <a:cs typeface="Times New Roman"/>
              </a:rPr>
              <a:t>s</a:t>
            </a:r>
            <a:r>
              <a:rPr sz="4000" spc="135" dirty="0">
                <a:latin typeface="Times New Roman"/>
                <a:cs typeface="Times New Roman"/>
              </a:rPr>
              <a:t>e</a:t>
            </a:r>
            <a:r>
              <a:rPr sz="4000" spc="220" dirty="0">
                <a:latin typeface="Times New Roman"/>
                <a:cs typeface="Times New Roman"/>
              </a:rPr>
              <a:t>k</a:t>
            </a:r>
            <a:r>
              <a:rPr sz="4000" spc="185" dirty="0">
                <a:latin typeface="Times New Roman"/>
                <a:cs typeface="Times New Roman"/>
              </a:rPr>
              <a:t>to</a:t>
            </a:r>
            <a:r>
              <a:rPr sz="4000" spc="240" dirty="0">
                <a:latin typeface="Times New Roman"/>
                <a:cs typeface="Times New Roman"/>
              </a:rPr>
              <a:t>r</a:t>
            </a:r>
            <a:r>
              <a:rPr sz="4000" spc="2220" dirty="0">
                <a:latin typeface="Times New Roman"/>
                <a:cs typeface="Times New Roman"/>
              </a:rPr>
              <a:t>ā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460504" y="6452238"/>
            <a:ext cx="8144509" cy="0"/>
          </a:xfrm>
          <a:custGeom>
            <a:avLst/>
            <a:gdLst/>
            <a:ahLst/>
            <a:cxnLst/>
            <a:rect l="l" t="t" r="r" b="b"/>
            <a:pathLst>
              <a:path w="8144509">
                <a:moveTo>
                  <a:pt x="0" y="0"/>
                </a:moveTo>
                <a:lnTo>
                  <a:pt x="8144505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460504" y="5700394"/>
            <a:ext cx="8144509" cy="0"/>
          </a:xfrm>
          <a:custGeom>
            <a:avLst/>
            <a:gdLst/>
            <a:ahLst/>
            <a:cxnLst/>
            <a:rect l="l" t="t" r="r" b="b"/>
            <a:pathLst>
              <a:path w="8144509">
                <a:moveTo>
                  <a:pt x="0" y="0"/>
                </a:moveTo>
                <a:lnTo>
                  <a:pt x="8144505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460504" y="4949824"/>
            <a:ext cx="8144509" cy="0"/>
          </a:xfrm>
          <a:custGeom>
            <a:avLst/>
            <a:gdLst/>
            <a:ahLst/>
            <a:cxnLst/>
            <a:rect l="l" t="t" r="r" b="b"/>
            <a:pathLst>
              <a:path w="8144509">
                <a:moveTo>
                  <a:pt x="0" y="0"/>
                </a:moveTo>
                <a:lnTo>
                  <a:pt x="8144505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460504" y="4199254"/>
            <a:ext cx="8144509" cy="0"/>
          </a:xfrm>
          <a:custGeom>
            <a:avLst/>
            <a:gdLst/>
            <a:ahLst/>
            <a:cxnLst/>
            <a:rect l="l" t="t" r="r" b="b"/>
            <a:pathLst>
              <a:path w="8144509">
                <a:moveTo>
                  <a:pt x="0" y="0"/>
                </a:moveTo>
                <a:lnTo>
                  <a:pt x="8144505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460504" y="3447404"/>
            <a:ext cx="8144509" cy="0"/>
          </a:xfrm>
          <a:custGeom>
            <a:avLst/>
            <a:gdLst/>
            <a:ahLst/>
            <a:cxnLst/>
            <a:rect l="l" t="t" r="r" b="b"/>
            <a:pathLst>
              <a:path w="8144509">
                <a:moveTo>
                  <a:pt x="0" y="0"/>
                </a:moveTo>
                <a:lnTo>
                  <a:pt x="8144505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460504" y="2696834"/>
            <a:ext cx="8144509" cy="0"/>
          </a:xfrm>
          <a:custGeom>
            <a:avLst/>
            <a:gdLst/>
            <a:ahLst/>
            <a:cxnLst/>
            <a:rect l="l" t="t" r="r" b="b"/>
            <a:pathLst>
              <a:path w="8144509">
                <a:moveTo>
                  <a:pt x="0" y="0"/>
                </a:moveTo>
                <a:lnTo>
                  <a:pt x="8144505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515106" y="2696835"/>
            <a:ext cx="0" cy="3809365"/>
          </a:xfrm>
          <a:custGeom>
            <a:avLst/>
            <a:gdLst/>
            <a:ahLst/>
            <a:cxnLst/>
            <a:rect l="l" t="t" r="r" b="b"/>
            <a:pathLst>
              <a:path h="3809365">
                <a:moveTo>
                  <a:pt x="0" y="0"/>
                </a:moveTo>
                <a:lnTo>
                  <a:pt x="0" y="3808744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826264" y="6452239"/>
            <a:ext cx="0" cy="53340"/>
          </a:xfrm>
          <a:custGeom>
            <a:avLst/>
            <a:gdLst/>
            <a:ahLst/>
            <a:cxnLst/>
            <a:rect l="l" t="t" r="r" b="b"/>
            <a:pathLst>
              <a:path h="53340">
                <a:moveTo>
                  <a:pt x="0" y="53339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826264" y="3447405"/>
            <a:ext cx="0" cy="54610"/>
          </a:xfrm>
          <a:custGeom>
            <a:avLst/>
            <a:gdLst/>
            <a:ahLst/>
            <a:cxnLst/>
            <a:rect l="l" t="t" r="r" b="b"/>
            <a:pathLst>
              <a:path h="54610">
                <a:moveTo>
                  <a:pt x="0" y="54620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137410" y="6452239"/>
            <a:ext cx="0" cy="53340"/>
          </a:xfrm>
          <a:custGeom>
            <a:avLst/>
            <a:gdLst/>
            <a:ahLst/>
            <a:cxnLst/>
            <a:rect l="l" t="t" r="r" b="b"/>
            <a:pathLst>
              <a:path h="53340">
                <a:moveTo>
                  <a:pt x="0" y="53339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137410" y="3447405"/>
            <a:ext cx="0" cy="54610"/>
          </a:xfrm>
          <a:custGeom>
            <a:avLst/>
            <a:gdLst/>
            <a:ahLst/>
            <a:cxnLst/>
            <a:rect l="l" t="t" r="r" b="b"/>
            <a:pathLst>
              <a:path h="54610">
                <a:moveTo>
                  <a:pt x="0" y="54620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448555" y="6452239"/>
            <a:ext cx="0" cy="53340"/>
          </a:xfrm>
          <a:custGeom>
            <a:avLst/>
            <a:gdLst/>
            <a:ahLst/>
            <a:cxnLst/>
            <a:rect l="l" t="t" r="r" b="b"/>
            <a:pathLst>
              <a:path h="53340">
                <a:moveTo>
                  <a:pt x="0" y="53339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448555" y="3447405"/>
            <a:ext cx="0" cy="54610"/>
          </a:xfrm>
          <a:custGeom>
            <a:avLst/>
            <a:gdLst/>
            <a:ahLst/>
            <a:cxnLst/>
            <a:rect l="l" t="t" r="r" b="b"/>
            <a:pathLst>
              <a:path h="54610">
                <a:moveTo>
                  <a:pt x="0" y="54620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759713" y="6452239"/>
            <a:ext cx="0" cy="53340"/>
          </a:xfrm>
          <a:custGeom>
            <a:avLst/>
            <a:gdLst/>
            <a:ahLst/>
            <a:cxnLst/>
            <a:rect l="l" t="t" r="r" b="b"/>
            <a:pathLst>
              <a:path h="53340">
                <a:moveTo>
                  <a:pt x="0" y="53339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759713" y="3447405"/>
            <a:ext cx="0" cy="54610"/>
          </a:xfrm>
          <a:custGeom>
            <a:avLst/>
            <a:gdLst/>
            <a:ahLst/>
            <a:cxnLst/>
            <a:rect l="l" t="t" r="r" b="b"/>
            <a:pathLst>
              <a:path h="54610">
                <a:moveTo>
                  <a:pt x="0" y="54620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070859" y="6452239"/>
            <a:ext cx="0" cy="53340"/>
          </a:xfrm>
          <a:custGeom>
            <a:avLst/>
            <a:gdLst/>
            <a:ahLst/>
            <a:cxnLst/>
            <a:rect l="l" t="t" r="r" b="b"/>
            <a:pathLst>
              <a:path h="53340">
                <a:moveTo>
                  <a:pt x="0" y="53339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070859" y="3447405"/>
            <a:ext cx="0" cy="54610"/>
          </a:xfrm>
          <a:custGeom>
            <a:avLst/>
            <a:gdLst/>
            <a:ahLst/>
            <a:cxnLst/>
            <a:rect l="l" t="t" r="r" b="b"/>
            <a:pathLst>
              <a:path h="54610">
                <a:moveTo>
                  <a:pt x="0" y="54620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381999" y="6452239"/>
            <a:ext cx="0" cy="53340"/>
          </a:xfrm>
          <a:custGeom>
            <a:avLst/>
            <a:gdLst/>
            <a:ahLst/>
            <a:cxnLst/>
            <a:rect l="l" t="t" r="r" b="b"/>
            <a:pathLst>
              <a:path h="53340">
                <a:moveTo>
                  <a:pt x="0" y="53339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381999" y="3447405"/>
            <a:ext cx="0" cy="54610"/>
          </a:xfrm>
          <a:custGeom>
            <a:avLst/>
            <a:gdLst/>
            <a:ahLst/>
            <a:cxnLst/>
            <a:rect l="l" t="t" r="r" b="b"/>
            <a:pathLst>
              <a:path h="54610">
                <a:moveTo>
                  <a:pt x="0" y="54620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693169" y="6452239"/>
            <a:ext cx="0" cy="53340"/>
          </a:xfrm>
          <a:custGeom>
            <a:avLst/>
            <a:gdLst/>
            <a:ahLst/>
            <a:cxnLst/>
            <a:rect l="l" t="t" r="r" b="b"/>
            <a:pathLst>
              <a:path h="53340">
                <a:moveTo>
                  <a:pt x="0" y="53339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693169" y="3447405"/>
            <a:ext cx="0" cy="54610"/>
          </a:xfrm>
          <a:custGeom>
            <a:avLst/>
            <a:gdLst/>
            <a:ahLst/>
            <a:cxnLst/>
            <a:rect l="l" t="t" r="r" b="b"/>
            <a:pathLst>
              <a:path h="54610">
                <a:moveTo>
                  <a:pt x="0" y="54620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004309" y="6452239"/>
            <a:ext cx="0" cy="53340"/>
          </a:xfrm>
          <a:custGeom>
            <a:avLst/>
            <a:gdLst/>
            <a:ahLst/>
            <a:cxnLst/>
            <a:rect l="l" t="t" r="r" b="b"/>
            <a:pathLst>
              <a:path h="53340">
                <a:moveTo>
                  <a:pt x="0" y="53339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004309" y="3447405"/>
            <a:ext cx="0" cy="54610"/>
          </a:xfrm>
          <a:custGeom>
            <a:avLst/>
            <a:gdLst/>
            <a:ahLst/>
            <a:cxnLst/>
            <a:rect l="l" t="t" r="r" b="b"/>
            <a:pathLst>
              <a:path h="54610">
                <a:moveTo>
                  <a:pt x="0" y="54620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315449" y="6452239"/>
            <a:ext cx="0" cy="53340"/>
          </a:xfrm>
          <a:custGeom>
            <a:avLst/>
            <a:gdLst/>
            <a:ahLst/>
            <a:cxnLst/>
            <a:rect l="l" t="t" r="r" b="b"/>
            <a:pathLst>
              <a:path h="53340">
                <a:moveTo>
                  <a:pt x="0" y="53339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315449" y="3447405"/>
            <a:ext cx="0" cy="54610"/>
          </a:xfrm>
          <a:custGeom>
            <a:avLst/>
            <a:gdLst/>
            <a:ahLst/>
            <a:cxnLst/>
            <a:rect l="l" t="t" r="r" b="b"/>
            <a:pathLst>
              <a:path h="54610">
                <a:moveTo>
                  <a:pt x="0" y="54620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4626619" y="6452239"/>
            <a:ext cx="0" cy="53340"/>
          </a:xfrm>
          <a:custGeom>
            <a:avLst/>
            <a:gdLst/>
            <a:ahLst/>
            <a:cxnLst/>
            <a:rect l="l" t="t" r="r" b="b"/>
            <a:pathLst>
              <a:path h="53340">
                <a:moveTo>
                  <a:pt x="0" y="53339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4626619" y="3447405"/>
            <a:ext cx="0" cy="54610"/>
          </a:xfrm>
          <a:custGeom>
            <a:avLst/>
            <a:gdLst/>
            <a:ahLst/>
            <a:cxnLst/>
            <a:rect l="l" t="t" r="r" b="b"/>
            <a:pathLst>
              <a:path h="54610">
                <a:moveTo>
                  <a:pt x="0" y="54620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937759" y="6452239"/>
            <a:ext cx="0" cy="53340"/>
          </a:xfrm>
          <a:custGeom>
            <a:avLst/>
            <a:gdLst/>
            <a:ahLst/>
            <a:cxnLst/>
            <a:rect l="l" t="t" r="r" b="b"/>
            <a:pathLst>
              <a:path h="53340">
                <a:moveTo>
                  <a:pt x="0" y="53339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4937759" y="3447405"/>
            <a:ext cx="0" cy="54610"/>
          </a:xfrm>
          <a:custGeom>
            <a:avLst/>
            <a:gdLst/>
            <a:ahLst/>
            <a:cxnLst/>
            <a:rect l="l" t="t" r="r" b="b"/>
            <a:pathLst>
              <a:path h="54610">
                <a:moveTo>
                  <a:pt x="0" y="54620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5248899" y="6452239"/>
            <a:ext cx="0" cy="53340"/>
          </a:xfrm>
          <a:custGeom>
            <a:avLst/>
            <a:gdLst/>
            <a:ahLst/>
            <a:cxnLst/>
            <a:rect l="l" t="t" r="r" b="b"/>
            <a:pathLst>
              <a:path h="53340">
                <a:moveTo>
                  <a:pt x="0" y="53339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248899" y="3447405"/>
            <a:ext cx="0" cy="54610"/>
          </a:xfrm>
          <a:custGeom>
            <a:avLst/>
            <a:gdLst/>
            <a:ahLst/>
            <a:cxnLst/>
            <a:rect l="l" t="t" r="r" b="b"/>
            <a:pathLst>
              <a:path h="54610">
                <a:moveTo>
                  <a:pt x="0" y="54620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560069" y="6452239"/>
            <a:ext cx="0" cy="53340"/>
          </a:xfrm>
          <a:custGeom>
            <a:avLst/>
            <a:gdLst/>
            <a:ahLst/>
            <a:cxnLst/>
            <a:rect l="l" t="t" r="r" b="b"/>
            <a:pathLst>
              <a:path h="53340">
                <a:moveTo>
                  <a:pt x="0" y="53339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5560069" y="3447405"/>
            <a:ext cx="0" cy="54610"/>
          </a:xfrm>
          <a:custGeom>
            <a:avLst/>
            <a:gdLst/>
            <a:ahLst/>
            <a:cxnLst/>
            <a:rect l="l" t="t" r="r" b="b"/>
            <a:pathLst>
              <a:path h="54610">
                <a:moveTo>
                  <a:pt x="0" y="54620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5871209" y="6452239"/>
            <a:ext cx="0" cy="53340"/>
          </a:xfrm>
          <a:custGeom>
            <a:avLst/>
            <a:gdLst/>
            <a:ahLst/>
            <a:cxnLst/>
            <a:rect l="l" t="t" r="r" b="b"/>
            <a:pathLst>
              <a:path h="53340">
                <a:moveTo>
                  <a:pt x="0" y="53339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5871209" y="3447405"/>
            <a:ext cx="0" cy="54610"/>
          </a:xfrm>
          <a:custGeom>
            <a:avLst/>
            <a:gdLst/>
            <a:ahLst/>
            <a:cxnLst/>
            <a:rect l="l" t="t" r="r" b="b"/>
            <a:pathLst>
              <a:path h="54610">
                <a:moveTo>
                  <a:pt x="0" y="54620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6182349" y="6452239"/>
            <a:ext cx="0" cy="53340"/>
          </a:xfrm>
          <a:custGeom>
            <a:avLst/>
            <a:gdLst/>
            <a:ahLst/>
            <a:cxnLst/>
            <a:rect l="l" t="t" r="r" b="b"/>
            <a:pathLst>
              <a:path h="53340">
                <a:moveTo>
                  <a:pt x="0" y="53339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6182349" y="3447405"/>
            <a:ext cx="0" cy="54610"/>
          </a:xfrm>
          <a:custGeom>
            <a:avLst/>
            <a:gdLst/>
            <a:ahLst/>
            <a:cxnLst/>
            <a:rect l="l" t="t" r="r" b="b"/>
            <a:pathLst>
              <a:path h="54610">
                <a:moveTo>
                  <a:pt x="0" y="54620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6493519" y="6452239"/>
            <a:ext cx="0" cy="53340"/>
          </a:xfrm>
          <a:custGeom>
            <a:avLst/>
            <a:gdLst/>
            <a:ahLst/>
            <a:cxnLst/>
            <a:rect l="l" t="t" r="r" b="b"/>
            <a:pathLst>
              <a:path h="53340">
                <a:moveTo>
                  <a:pt x="0" y="53339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6493519" y="3447405"/>
            <a:ext cx="0" cy="54610"/>
          </a:xfrm>
          <a:custGeom>
            <a:avLst/>
            <a:gdLst/>
            <a:ahLst/>
            <a:cxnLst/>
            <a:rect l="l" t="t" r="r" b="b"/>
            <a:pathLst>
              <a:path h="54610">
                <a:moveTo>
                  <a:pt x="0" y="54620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6804659" y="6452239"/>
            <a:ext cx="0" cy="53340"/>
          </a:xfrm>
          <a:custGeom>
            <a:avLst/>
            <a:gdLst/>
            <a:ahLst/>
            <a:cxnLst/>
            <a:rect l="l" t="t" r="r" b="b"/>
            <a:pathLst>
              <a:path h="53340">
                <a:moveTo>
                  <a:pt x="0" y="53339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6804659" y="3447405"/>
            <a:ext cx="0" cy="54610"/>
          </a:xfrm>
          <a:custGeom>
            <a:avLst/>
            <a:gdLst/>
            <a:ahLst/>
            <a:cxnLst/>
            <a:rect l="l" t="t" r="r" b="b"/>
            <a:pathLst>
              <a:path h="54610">
                <a:moveTo>
                  <a:pt x="0" y="54620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7115799" y="6452239"/>
            <a:ext cx="0" cy="53340"/>
          </a:xfrm>
          <a:custGeom>
            <a:avLst/>
            <a:gdLst/>
            <a:ahLst/>
            <a:cxnLst/>
            <a:rect l="l" t="t" r="r" b="b"/>
            <a:pathLst>
              <a:path h="53340">
                <a:moveTo>
                  <a:pt x="0" y="53339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7115799" y="3447405"/>
            <a:ext cx="0" cy="54610"/>
          </a:xfrm>
          <a:custGeom>
            <a:avLst/>
            <a:gdLst/>
            <a:ahLst/>
            <a:cxnLst/>
            <a:rect l="l" t="t" r="r" b="b"/>
            <a:pathLst>
              <a:path h="54610">
                <a:moveTo>
                  <a:pt x="0" y="54620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7426969" y="6452239"/>
            <a:ext cx="0" cy="53340"/>
          </a:xfrm>
          <a:custGeom>
            <a:avLst/>
            <a:gdLst/>
            <a:ahLst/>
            <a:cxnLst/>
            <a:rect l="l" t="t" r="r" b="b"/>
            <a:pathLst>
              <a:path h="53340">
                <a:moveTo>
                  <a:pt x="0" y="53339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7426969" y="3447405"/>
            <a:ext cx="0" cy="54610"/>
          </a:xfrm>
          <a:custGeom>
            <a:avLst/>
            <a:gdLst/>
            <a:ahLst/>
            <a:cxnLst/>
            <a:rect l="l" t="t" r="r" b="b"/>
            <a:pathLst>
              <a:path h="54610">
                <a:moveTo>
                  <a:pt x="0" y="54620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7738109" y="6452239"/>
            <a:ext cx="0" cy="53340"/>
          </a:xfrm>
          <a:custGeom>
            <a:avLst/>
            <a:gdLst/>
            <a:ahLst/>
            <a:cxnLst/>
            <a:rect l="l" t="t" r="r" b="b"/>
            <a:pathLst>
              <a:path h="53340">
                <a:moveTo>
                  <a:pt x="0" y="53339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7738109" y="3447405"/>
            <a:ext cx="0" cy="54610"/>
          </a:xfrm>
          <a:custGeom>
            <a:avLst/>
            <a:gdLst/>
            <a:ahLst/>
            <a:cxnLst/>
            <a:rect l="l" t="t" r="r" b="b"/>
            <a:pathLst>
              <a:path h="54610">
                <a:moveTo>
                  <a:pt x="0" y="54620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8049249" y="6452239"/>
            <a:ext cx="0" cy="53340"/>
          </a:xfrm>
          <a:custGeom>
            <a:avLst/>
            <a:gdLst/>
            <a:ahLst/>
            <a:cxnLst/>
            <a:rect l="l" t="t" r="r" b="b"/>
            <a:pathLst>
              <a:path h="53340">
                <a:moveTo>
                  <a:pt x="0" y="53339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8049249" y="3447405"/>
            <a:ext cx="0" cy="54610"/>
          </a:xfrm>
          <a:custGeom>
            <a:avLst/>
            <a:gdLst/>
            <a:ahLst/>
            <a:cxnLst/>
            <a:rect l="l" t="t" r="r" b="b"/>
            <a:pathLst>
              <a:path h="54610">
                <a:moveTo>
                  <a:pt x="0" y="54620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8360419" y="6452239"/>
            <a:ext cx="0" cy="53340"/>
          </a:xfrm>
          <a:custGeom>
            <a:avLst/>
            <a:gdLst/>
            <a:ahLst/>
            <a:cxnLst/>
            <a:rect l="l" t="t" r="r" b="b"/>
            <a:pathLst>
              <a:path h="53340">
                <a:moveTo>
                  <a:pt x="0" y="53339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8360419" y="3447405"/>
            <a:ext cx="0" cy="54610"/>
          </a:xfrm>
          <a:custGeom>
            <a:avLst/>
            <a:gdLst/>
            <a:ahLst/>
            <a:cxnLst/>
            <a:rect l="l" t="t" r="r" b="b"/>
            <a:pathLst>
              <a:path h="54610">
                <a:moveTo>
                  <a:pt x="0" y="54620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8671559" y="6452239"/>
            <a:ext cx="0" cy="53340"/>
          </a:xfrm>
          <a:custGeom>
            <a:avLst/>
            <a:gdLst/>
            <a:ahLst/>
            <a:cxnLst/>
            <a:rect l="l" t="t" r="r" b="b"/>
            <a:pathLst>
              <a:path h="53340">
                <a:moveTo>
                  <a:pt x="0" y="53339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8671559" y="3447405"/>
            <a:ext cx="0" cy="54610"/>
          </a:xfrm>
          <a:custGeom>
            <a:avLst/>
            <a:gdLst/>
            <a:ahLst/>
            <a:cxnLst/>
            <a:rect l="l" t="t" r="r" b="b"/>
            <a:pathLst>
              <a:path h="54610">
                <a:moveTo>
                  <a:pt x="0" y="54620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8982699" y="6452239"/>
            <a:ext cx="0" cy="53340"/>
          </a:xfrm>
          <a:custGeom>
            <a:avLst/>
            <a:gdLst/>
            <a:ahLst/>
            <a:cxnLst/>
            <a:rect l="l" t="t" r="r" b="b"/>
            <a:pathLst>
              <a:path h="53340">
                <a:moveTo>
                  <a:pt x="0" y="53339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8982699" y="3447405"/>
            <a:ext cx="0" cy="54610"/>
          </a:xfrm>
          <a:custGeom>
            <a:avLst/>
            <a:gdLst/>
            <a:ahLst/>
            <a:cxnLst/>
            <a:rect l="l" t="t" r="r" b="b"/>
            <a:pathLst>
              <a:path h="54610">
                <a:moveTo>
                  <a:pt x="0" y="54620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9293869" y="6452239"/>
            <a:ext cx="0" cy="53340"/>
          </a:xfrm>
          <a:custGeom>
            <a:avLst/>
            <a:gdLst/>
            <a:ahLst/>
            <a:cxnLst/>
            <a:rect l="l" t="t" r="r" b="b"/>
            <a:pathLst>
              <a:path h="53340">
                <a:moveTo>
                  <a:pt x="0" y="53339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9293869" y="3447405"/>
            <a:ext cx="0" cy="54610"/>
          </a:xfrm>
          <a:custGeom>
            <a:avLst/>
            <a:gdLst/>
            <a:ahLst/>
            <a:cxnLst/>
            <a:rect l="l" t="t" r="r" b="b"/>
            <a:pathLst>
              <a:path h="54610">
                <a:moveTo>
                  <a:pt x="0" y="54620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9605009" y="6452239"/>
            <a:ext cx="0" cy="53340"/>
          </a:xfrm>
          <a:custGeom>
            <a:avLst/>
            <a:gdLst/>
            <a:ahLst/>
            <a:cxnLst/>
            <a:rect l="l" t="t" r="r" b="b"/>
            <a:pathLst>
              <a:path h="53340">
                <a:moveTo>
                  <a:pt x="0" y="53339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9605009" y="3447405"/>
            <a:ext cx="0" cy="54610"/>
          </a:xfrm>
          <a:custGeom>
            <a:avLst/>
            <a:gdLst/>
            <a:ahLst/>
            <a:cxnLst/>
            <a:rect l="l" t="t" r="r" b="b"/>
            <a:pathLst>
              <a:path h="54610">
                <a:moveTo>
                  <a:pt x="0" y="54620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1515105" y="2954665"/>
            <a:ext cx="8089900" cy="2368550"/>
          </a:xfrm>
          <a:custGeom>
            <a:avLst/>
            <a:gdLst/>
            <a:ahLst/>
            <a:cxnLst/>
            <a:rect l="l" t="t" r="r" b="b"/>
            <a:pathLst>
              <a:path w="8089900" h="2368550">
                <a:moveTo>
                  <a:pt x="0" y="1818625"/>
                </a:moveTo>
                <a:lnTo>
                  <a:pt x="311158" y="1885943"/>
                </a:lnTo>
                <a:lnTo>
                  <a:pt x="622304" y="1945629"/>
                </a:lnTo>
                <a:lnTo>
                  <a:pt x="933449" y="1936735"/>
                </a:lnTo>
                <a:lnTo>
                  <a:pt x="1244608" y="2368539"/>
                </a:lnTo>
                <a:lnTo>
                  <a:pt x="1555754" y="2198363"/>
                </a:lnTo>
                <a:lnTo>
                  <a:pt x="1866893" y="2240273"/>
                </a:lnTo>
                <a:lnTo>
                  <a:pt x="2178064" y="1973573"/>
                </a:lnTo>
                <a:lnTo>
                  <a:pt x="2489204" y="1833865"/>
                </a:lnTo>
                <a:lnTo>
                  <a:pt x="2800343" y="1272539"/>
                </a:lnTo>
                <a:lnTo>
                  <a:pt x="3111514" y="1710683"/>
                </a:lnTo>
                <a:lnTo>
                  <a:pt x="3422653" y="1869429"/>
                </a:lnTo>
                <a:lnTo>
                  <a:pt x="3733793" y="1609075"/>
                </a:lnTo>
                <a:lnTo>
                  <a:pt x="4044964" y="1555729"/>
                </a:lnTo>
                <a:lnTo>
                  <a:pt x="4356103" y="1013459"/>
                </a:lnTo>
                <a:lnTo>
                  <a:pt x="4667243" y="966459"/>
                </a:lnTo>
                <a:lnTo>
                  <a:pt x="4978414" y="1076949"/>
                </a:lnTo>
                <a:lnTo>
                  <a:pt x="5289553" y="1048999"/>
                </a:lnTo>
                <a:lnTo>
                  <a:pt x="5600693" y="1126479"/>
                </a:lnTo>
                <a:lnTo>
                  <a:pt x="5911864" y="727709"/>
                </a:lnTo>
                <a:lnTo>
                  <a:pt x="6223003" y="424159"/>
                </a:lnTo>
                <a:lnTo>
                  <a:pt x="6534143" y="439399"/>
                </a:lnTo>
                <a:lnTo>
                  <a:pt x="6845314" y="758189"/>
                </a:lnTo>
                <a:lnTo>
                  <a:pt x="7156453" y="650229"/>
                </a:lnTo>
                <a:lnTo>
                  <a:pt x="7467593" y="0"/>
                </a:lnTo>
                <a:lnTo>
                  <a:pt x="7778764" y="204459"/>
                </a:lnTo>
                <a:lnTo>
                  <a:pt x="8089903" y="439399"/>
                </a:lnTo>
              </a:path>
            </a:pathLst>
          </a:custGeom>
          <a:ln w="28751">
            <a:solidFill>
              <a:srgbClr val="0044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1515105" y="3255655"/>
            <a:ext cx="8089900" cy="2453640"/>
          </a:xfrm>
          <a:custGeom>
            <a:avLst/>
            <a:gdLst/>
            <a:ahLst/>
            <a:cxnLst/>
            <a:rect l="l" t="t" r="r" b="b"/>
            <a:pathLst>
              <a:path w="8089900" h="2453640">
                <a:moveTo>
                  <a:pt x="0" y="1920233"/>
                </a:moveTo>
                <a:lnTo>
                  <a:pt x="311158" y="1983729"/>
                </a:lnTo>
                <a:lnTo>
                  <a:pt x="622304" y="2038343"/>
                </a:lnTo>
                <a:lnTo>
                  <a:pt x="933449" y="2025639"/>
                </a:lnTo>
                <a:lnTo>
                  <a:pt x="1244608" y="2453633"/>
                </a:lnTo>
                <a:lnTo>
                  <a:pt x="1555754" y="2279635"/>
                </a:lnTo>
                <a:lnTo>
                  <a:pt x="1866893" y="2317735"/>
                </a:lnTo>
                <a:lnTo>
                  <a:pt x="2178064" y="2047225"/>
                </a:lnTo>
                <a:lnTo>
                  <a:pt x="2489204" y="1903719"/>
                </a:lnTo>
                <a:lnTo>
                  <a:pt x="2800343" y="1338565"/>
                </a:lnTo>
                <a:lnTo>
                  <a:pt x="3111514" y="1772905"/>
                </a:lnTo>
                <a:lnTo>
                  <a:pt x="3422653" y="1927853"/>
                </a:lnTo>
                <a:lnTo>
                  <a:pt x="3733793" y="1663689"/>
                </a:lnTo>
                <a:lnTo>
                  <a:pt x="4044964" y="1606539"/>
                </a:lnTo>
                <a:lnTo>
                  <a:pt x="4356103" y="1062989"/>
                </a:lnTo>
                <a:lnTo>
                  <a:pt x="4667243" y="1012179"/>
                </a:lnTo>
                <a:lnTo>
                  <a:pt x="4978414" y="1118859"/>
                </a:lnTo>
                <a:lnTo>
                  <a:pt x="5289553" y="1087099"/>
                </a:lnTo>
                <a:lnTo>
                  <a:pt x="5600693" y="1158239"/>
                </a:lnTo>
                <a:lnTo>
                  <a:pt x="5911864" y="754379"/>
                </a:lnTo>
                <a:lnTo>
                  <a:pt x="6223003" y="444489"/>
                </a:lnTo>
                <a:lnTo>
                  <a:pt x="6534143" y="454639"/>
                </a:lnTo>
                <a:lnTo>
                  <a:pt x="6845314" y="768339"/>
                </a:lnTo>
                <a:lnTo>
                  <a:pt x="7156453" y="655319"/>
                </a:lnTo>
                <a:lnTo>
                  <a:pt x="7467593" y="0"/>
                </a:lnTo>
                <a:lnTo>
                  <a:pt x="7778764" y="199369"/>
                </a:lnTo>
                <a:lnTo>
                  <a:pt x="8089903" y="429249"/>
                </a:lnTo>
              </a:path>
            </a:pathLst>
          </a:custGeom>
          <a:ln w="28751">
            <a:solidFill>
              <a:srgbClr val="FF410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 txBox="1"/>
          <p:nvPr/>
        </p:nvSpPr>
        <p:spPr>
          <a:xfrm>
            <a:off x="1420300" y="6534780"/>
            <a:ext cx="8295005" cy="4013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50" dirty="0">
                <a:latin typeface="Liberation Serif"/>
                <a:cs typeface="Liberation Serif"/>
              </a:rPr>
              <a:t>199</a:t>
            </a:r>
            <a:r>
              <a:rPr sz="1400" dirty="0">
                <a:latin typeface="Liberation Serif"/>
                <a:cs typeface="Liberation Serif"/>
              </a:rPr>
              <a:t>0</a:t>
            </a:r>
            <a:endParaRPr sz="1400">
              <a:latin typeface="Liberation Serif"/>
              <a:cs typeface="Liberation Serif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1400" spc="50" dirty="0">
                <a:latin typeface="Liberation Serif"/>
                <a:cs typeface="Liberation Serif"/>
              </a:rPr>
              <a:t>199</a:t>
            </a:r>
            <a:r>
              <a:rPr sz="1400" dirty="0">
                <a:latin typeface="Liberation Serif"/>
                <a:cs typeface="Liberation Serif"/>
              </a:rPr>
              <a:t>1</a:t>
            </a:r>
            <a:endParaRPr sz="1400">
              <a:latin typeface="Liberation Serif"/>
              <a:cs typeface="Liberation Serif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1400" spc="50" dirty="0">
                <a:latin typeface="Liberation Serif"/>
                <a:cs typeface="Liberation Serif"/>
              </a:rPr>
              <a:t>199</a:t>
            </a:r>
            <a:r>
              <a:rPr sz="1400" dirty="0">
                <a:latin typeface="Liberation Serif"/>
                <a:cs typeface="Liberation Serif"/>
              </a:rPr>
              <a:t>2</a:t>
            </a:r>
            <a:endParaRPr sz="1400">
              <a:latin typeface="Liberation Serif"/>
              <a:cs typeface="Liberation Serif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1400" spc="50" dirty="0">
                <a:latin typeface="Liberation Serif"/>
                <a:cs typeface="Liberation Serif"/>
              </a:rPr>
              <a:t>199</a:t>
            </a:r>
            <a:r>
              <a:rPr sz="1400" dirty="0">
                <a:latin typeface="Liberation Serif"/>
                <a:cs typeface="Liberation Serif"/>
              </a:rPr>
              <a:t>3</a:t>
            </a:r>
            <a:endParaRPr sz="1400">
              <a:latin typeface="Liberation Serif"/>
              <a:cs typeface="Liberation Serif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1400" spc="50" dirty="0">
                <a:latin typeface="Liberation Serif"/>
                <a:cs typeface="Liberation Serif"/>
              </a:rPr>
              <a:t>199</a:t>
            </a:r>
            <a:r>
              <a:rPr sz="1400" dirty="0">
                <a:latin typeface="Liberation Serif"/>
                <a:cs typeface="Liberation Serif"/>
              </a:rPr>
              <a:t>4</a:t>
            </a:r>
            <a:endParaRPr sz="1400">
              <a:latin typeface="Liberation Serif"/>
              <a:cs typeface="Liberation Serif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1400" spc="60" dirty="0">
                <a:latin typeface="Liberation Serif"/>
                <a:cs typeface="Liberation Serif"/>
              </a:rPr>
              <a:t>1</a:t>
            </a:r>
            <a:r>
              <a:rPr sz="1400" spc="40" dirty="0">
                <a:latin typeface="Liberation Serif"/>
                <a:cs typeface="Liberation Serif"/>
              </a:rPr>
              <a:t>9</a:t>
            </a:r>
            <a:r>
              <a:rPr sz="1400" spc="50" dirty="0">
                <a:latin typeface="Liberation Serif"/>
                <a:cs typeface="Liberation Serif"/>
              </a:rPr>
              <a:t>9</a:t>
            </a:r>
            <a:r>
              <a:rPr sz="1400" dirty="0">
                <a:latin typeface="Liberation Serif"/>
                <a:cs typeface="Liberation Serif"/>
              </a:rPr>
              <a:t>5</a:t>
            </a:r>
            <a:endParaRPr sz="1400">
              <a:latin typeface="Liberation Serif"/>
              <a:cs typeface="Liberation Serif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1400" spc="50" dirty="0">
                <a:latin typeface="Liberation Serif"/>
                <a:cs typeface="Liberation Serif"/>
              </a:rPr>
              <a:t>199</a:t>
            </a:r>
            <a:r>
              <a:rPr sz="1400" dirty="0">
                <a:latin typeface="Liberation Serif"/>
                <a:cs typeface="Liberation Serif"/>
              </a:rPr>
              <a:t>6</a:t>
            </a:r>
            <a:endParaRPr sz="1400">
              <a:latin typeface="Liberation Serif"/>
              <a:cs typeface="Liberation Serif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1400" spc="50" dirty="0">
                <a:latin typeface="Liberation Serif"/>
                <a:cs typeface="Liberation Serif"/>
              </a:rPr>
              <a:t>199</a:t>
            </a:r>
            <a:r>
              <a:rPr sz="1400" dirty="0">
                <a:latin typeface="Liberation Serif"/>
                <a:cs typeface="Liberation Serif"/>
              </a:rPr>
              <a:t>7</a:t>
            </a:r>
            <a:endParaRPr sz="1400">
              <a:latin typeface="Liberation Serif"/>
              <a:cs typeface="Liberation Serif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1400" spc="60" dirty="0">
                <a:latin typeface="Liberation Serif"/>
                <a:cs typeface="Liberation Serif"/>
              </a:rPr>
              <a:t>1</a:t>
            </a:r>
            <a:r>
              <a:rPr sz="1400" spc="40" dirty="0">
                <a:latin typeface="Liberation Serif"/>
                <a:cs typeface="Liberation Serif"/>
              </a:rPr>
              <a:t>9</a:t>
            </a:r>
            <a:r>
              <a:rPr sz="1400" spc="60" dirty="0">
                <a:latin typeface="Liberation Serif"/>
                <a:cs typeface="Liberation Serif"/>
              </a:rPr>
              <a:t>9</a:t>
            </a:r>
            <a:r>
              <a:rPr sz="1400" dirty="0">
                <a:latin typeface="Liberation Serif"/>
                <a:cs typeface="Liberation Serif"/>
              </a:rPr>
              <a:t>8</a:t>
            </a:r>
            <a:endParaRPr sz="1400">
              <a:latin typeface="Liberation Serif"/>
              <a:cs typeface="Liberation Serif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1400" spc="50" dirty="0">
                <a:latin typeface="Liberation Serif"/>
                <a:cs typeface="Liberation Serif"/>
              </a:rPr>
              <a:t>199</a:t>
            </a:r>
            <a:r>
              <a:rPr sz="1400" dirty="0">
                <a:latin typeface="Liberation Serif"/>
                <a:cs typeface="Liberation Serif"/>
              </a:rPr>
              <a:t>9</a:t>
            </a:r>
            <a:endParaRPr sz="1400">
              <a:latin typeface="Liberation Serif"/>
              <a:cs typeface="Liberation Serif"/>
            </a:endParaRPr>
          </a:p>
          <a:p>
            <a:pPr marL="12700">
              <a:lnSpc>
                <a:spcPct val="100000"/>
              </a:lnSpc>
              <a:spcBef>
                <a:spcPts val="780"/>
              </a:spcBef>
            </a:pPr>
            <a:r>
              <a:rPr sz="1400" spc="50" dirty="0">
                <a:latin typeface="Liberation Serif"/>
                <a:cs typeface="Liberation Serif"/>
              </a:rPr>
              <a:t>200</a:t>
            </a:r>
            <a:r>
              <a:rPr sz="1400" dirty="0">
                <a:latin typeface="Liberation Serif"/>
                <a:cs typeface="Liberation Serif"/>
              </a:rPr>
              <a:t>0</a:t>
            </a:r>
            <a:endParaRPr sz="1400">
              <a:latin typeface="Liberation Serif"/>
              <a:cs typeface="Liberation Serif"/>
            </a:endParaRPr>
          </a:p>
          <a:p>
            <a:pPr marL="12700">
              <a:lnSpc>
                <a:spcPct val="100000"/>
              </a:lnSpc>
              <a:spcBef>
                <a:spcPts val="760"/>
              </a:spcBef>
            </a:pPr>
            <a:r>
              <a:rPr sz="1400" spc="60" dirty="0">
                <a:latin typeface="Liberation Serif"/>
                <a:cs typeface="Liberation Serif"/>
              </a:rPr>
              <a:t>2</a:t>
            </a:r>
            <a:r>
              <a:rPr sz="1400" spc="40" dirty="0">
                <a:latin typeface="Liberation Serif"/>
                <a:cs typeface="Liberation Serif"/>
              </a:rPr>
              <a:t>0</a:t>
            </a:r>
            <a:r>
              <a:rPr sz="1400" spc="60" dirty="0">
                <a:latin typeface="Liberation Serif"/>
                <a:cs typeface="Liberation Serif"/>
              </a:rPr>
              <a:t>0</a:t>
            </a:r>
            <a:r>
              <a:rPr sz="1400" dirty="0">
                <a:latin typeface="Liberation Serif"/>
                <a:cs typeface="Liberation Serif"/>
              </a:rPr>
              <a:t>1</a:t>
            </a:r>
            <a:endParaRPr sz="1400">
              <a:latin typeface="Liberation Serif"/>
              <a:cs typeface="Liberation Serif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1400" spc="60" dirty="0">
                <a:latin typeface="Liberation Serif"/>
                <a:cs typeface="Liberation Serif"/>
              </a:rPr>
              <a:t>2</a:t>
            </a:r>
            <a:r>
              <a:rPr sz="1400" spc="40" dirty="0">
                <a:latin typeface="Liberation Serif"/>
                <a:cs typeface="Liberation Serif"/>
              </a:rPr>
              <a:t>0</a:t>
            </a:r>
            <a:r>
              <a:rPr sz="1400" spc="50" dirty="0">
                <a:latin typeface="Liberation Serif"/>
                <a:cs typeface="Liberation Serif"/>
              </a:rPr>
              <a:t>0</a:t>
            </a:r>
            <a:r>
              <a:rPr sz="1400" dirty="0">
                <a:latin typeface="Liberation Serif"/>
                <a:cs typeface="Liberation Serif"/>
              </a:rPr>
              <a:t>2</a:t>
            </a:r>
            <a:endParaRPr sz="1400">
              <a:latin typeface="Liberation Serif"/>
              <a:cs typeface="Liberation Serif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1400" spc="50" dirty="0">
                <a:latin typeface="Liberation Serif"/>
                <a:cs typeface="Liberation Serif"/>
              </a:rPr>
              <a:t>200</a:t>
            </a:r>
            <a:r>
              <a:rPr sz="1400" dirty="0">
                <a:latin typeface="Liberation Serif"/>
                <a:cs typeface="Liberation Serif"/>
              </a:rPr>
              <a:t>3</a:t>
            </a:r>
            <a:endParaRPr sz="1400">
              <a:latin typeface="Liberation Serif"/>
              <a:cs typeface="Liberation Serif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1400" spc="50" dirty="0">
                <a:latin typeface="Liberation Serif"/>
                <a:cs typeface="Liberation Serif"/>
              </a:rPr>
              <a:t>200</a:t>
            </a:r>
            <a:r>
              <a:rPr sz="1400" dirty="0">
                <a:latin typeface="Liberation Serif"/>
                <a:cs typeface="Liberation Serif"/>
              </a:rPr>
              <a:t>4</a:t>
            </a:r>
            <a:endParaRPr sz="1400">
              <a:latin typeface="Liberation Serif"/>
              <a:cs typeface="Liberation Serif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1400" spc="60" dirty="0">
                <a:latin typeface="Liberation Serif"/>
                <a:cs typeface="Liberation Serif"/>
              </a:rPr>
              <a:t>2</a:t>
            </a:r>
            <a:r>
              <a:rPr sz="1400" spc="40" dirty="0">
                <a:latin typeface="Liberation Serif"/>
                <a:cs typeface="Liberation Serif"/>
              </a:rPr>
              <a:t>0</a:t>
            </a:r>
            <a:r>
              <a:rPr sz="1400" spc="50" dirty="0">
                <a:latin typeface="Liberation Serif"/>
                <a:cs typeface="Liberation Serif"/>
              </a:rPr>
              <a:t>0</a:t>
            </a:r>
            <a:r>
              <a:rPr sz="1400" dirty="0">
                <a:latin typeface="Liberation Serif"/>
                <a:cs typeface="Liberation Serif"/>
              </a:rPr>
              <a:t>5</a:t>
            </a:r>
            <a:endParaRPr sz="1400">
              <a:latin typeface="Liberation Serif"/>
              <a:cs typeface="Liberation Serif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1400" spc="50" dirty="0">
                <a:latin typeface="Liberation Serif"/>
                <a:cs typeface="Liberation Serif"/>
              </a:rPr>
              <a:t>200</a:t>
            </a:r>
            <a:r>
              <a:rPr sz="1400" dirty="0">
                <a:latin typeface="Liberation Serif"/>
                <a:cs typeface="Liberation Serif"/>
              </a:rPr>
              <a:t>6</a:t>
            </a:r>
            <a:endParaRPr sz="1400">
              <a:latin typeface="Liberation Serif"/>
              <a:cs typeface="Liberation Serif"/>
            </a:endParaRPr>
          </a:p>
          <a:p>
            <a:pPr marL="12700">
              <a:lnSpc>
                <a:spcPct val="100000"/>
              </a:lnSpc>
              <a:spcBef>
                <a:spcPts val="780"/>
              </a:spcBef>
            </a:pPr>
            <a:r>
              <a:rPr sz="1400" spc="50" dirty="0">
                <a:latin typeface="Liberation Serif"/>
                <a:cs typeface="Liberation Serif"/>
              </a:rPr>
              <a:t>2</a:t>
            </a:r>
            <a:r>
              <a:rPr sz="1400" spc="40" dirty="0">
                <a:latin typeface="Liberation Serif"/>
                <a:cs typeface="Liberation Serif"/>
              </a:rPr>
              <a:t>0</a:t>
            </a:r>
            <a:r>
              <a:rPr sz="1400" spc="60" dirty="0">
                <a:latin typeface="Liberation Serif"/>
                <a:cs typeface="Liberation Serif"/>
              </a:rPr>
              <a:t>0</a:t>
            </a:r>
            <a:r>
              <a:rPr sz="1400" dirty="0">
                <a:latin typeface="Liberation Serif"/>
                <a:cs typeface="Liberation Serif"/>
              </a:rPr>
              <a:t>7</a:t>
            </a:r>
            <a:endParaRPr sz="1400">
              <a:latin typeface="Liberation Serif"/>
              <a:cs typeface="Liberation Serif"/>
            </a:endParaRPr>
          </a:p>
          <a:p>
            <a:pPr marL="12700">
              <a:lnSpc>
                <a:spcPct val="100000"/>
              </a:lnSpc>
              <a:spcBef>
                <a:spcPts val="760"/>
              </a:spcBef>
            </a:pPr>
            <a:r>
              <a:rPr sz="1400" spc="60" dirty="0">
                <a:latin typeface="Liberation Serif"/>
                <a:cs typeface="Liberation Serif"/>
              </a:rPr>
              <a:t>2</a:t>
            </a:r>
            <a:r>
              <a:rPr sz="1400" spc="40" dirty="0">
                <a:latin typeface="Liberation Serif"/>
                <a:cs typeface="Liberation Serif"/>
              </a:rPr>
              <a:t>0</a:t>
            </a:r>
            <a:r>
              <a:rPr sz="1400" spc="60" dirty="0">
                <a:latin typeface="Liberation Serif"/>
                <a:cs typeface="Liberation Serif"/>
              </a:rPr>
              <a:t>0</a:t>
            </a:r>
            <a:r>
              <a:rPr sz="1400" dirty="0">
                <a:latin typeface="Liberation Serif"/>
                <a:cs typeface="Liberation Serif"/>
              </a:rPr>
              <a:t>8</a:t>
            </a:r>
            <a:endParaRPr sz="1400">
              <a:latin typeface="Liberation Serif"/>
              <a:cs typeface="Liberation Serif"/>
            </a:endParaRPr>
          </a:p>
          <a:p>
            <a:pPr marL="12700">
              <a:lnSpc>
                <a:spcPct val="100000"/>
              </a:lnSpc>
              <a:spcBef>
                <a:spcPts val="780"/>
              </a:spcBef>
            </a:pPr>
            <a:r>
              <a:rPr sz="1400" spc="50" dirty="0">
                <a:latin typeface="Liberation Serif"/>
                <a:cs typeface="Liberation Serif"/>
              </a:rPr>
              <a:t>200</a:t>
            </a:r>
            <a:r>
              <a:rPr sz="1400" dirty="0">
                <a:latin typeface="Liberation Serif"/>
                <a:cs typeface="Liberation Serif"/>
              </a:rPr>
              <a:t>9</a:t>
            </a:r>
            <a:endParaRPr sz="1400">
              <a:latin typeface="Liberation Serif"/>
              <a:cs typeface="Liberation Serif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1400" spc="50" dirty="0">
                <a:latin typeface="Liberation Serif"/>
                <a:cs typeface="Liberation Serif"/>
              </a:rPr>
              <a:t>2</a:t>
            </a:r>
            <a:r>
              <a:rPr sz="1400" spc="40" dirty="0">
                <a:latin typeface="Liberation Serif"/>
                <a:cs typeface="Liberation Serif"/>
              </a:rPr>
              <a:t>0</a:t>
            </a:r>
            <a:r>
              <a:rPr sz="1400" spc="60" dirty="0">
                <a:latin typeface="Liberation Serif"/>
                <a:cs typeface="Liberation Serif"/>
              </a:rPr>
              <a:t>1</a:t>
            </a:r>
            <a:r>
              <a:rPr sz="1400" dirty="0">
                <a:latin typeface="Liberation Serif"/>
                <a:cs typeface="Liberation Serif"/>
              </a:rPr>
              <a:t>0</a:t>
            </a:r>
            <a:endParaRPr sz="1400">
              <a:latin typeface="Liberation Serif"/>
              <a:cs typeface="Liberation Serif"/>
            </a:endParaRPr>
          </a:p>
          <a:p>
            <a:pPr marL="12700">
              <a:lnSpc>
                <a:spcPct val="100000"/>
              </a:lnSpc>
              <a:spcBef>
                <a:spcPts val="760"/>
              </a:spcBef>
            </a:pPr>
            <a:r>
              <a:rPr sz="1400" spc="60" dirty="0">
                <a:latin typeface="Liberation Serif"/>
                <a:cs typeface="Liberation Serif"/>
              </a:rPr>
              <a:t>2</a:t>
            </a:r>
            <a:r>
              <a:rPr sz="1400" spc="40" dirty="0">
                <a:latin typeface="Liberation Serif"/>
                <a:cs typeface="Liberation Serif"/>
              </a:rPr>
              <a:t>0</a:t>
            </a:r>
            <a:r>
              <a:rPr sz="1400" spc="60" dirty="0">
                <a:latin typeface="Liberation Serif"/>
                <a:cs typeface="Liberation Serif"/>
              </a:rPr>
              <a:t>1</a:t>
            </a:r>
            <a:r>
              <a:rPr sz="1400" dirty="0">
                <a:latin typeface="Liberation Serif"/>
                <a:cs typeface="Liberation Serif"/>
              </a:rPr>
              <a:t>1</a:t>
            </a:r>
            <a:endParaRPr sz="1400">
              <a:latin typeface="Liberation Serif"/>
              <a:cs typeface="Liberation Serif"/>
            </a:endParaRPr>
          </a:p>
          <a:p>
            <a:pPr marL="12700">
              <a:lnSpc>
                <a:spcPct val="100000"/>
              </a:lnSpc>
              <a:spcBef>
                <a:spcPts val="780"/>
              </a:spcBef>
            </a:pPr>
            <a:r>
              <a:rPr sz="1400" spc="50" dirty="0">
                <a:latin typeface="Liberation Serif"/>
                <a:cs typeface="Liberation Serif"/>
              </a:rPr>
              <a:t>201</a:t>
            </a:r>
            <a:r>
              <a:rPr sz="1400" dirty="0">
                <a:latin typeface="Liberation Serif"/>
                <a:cs typeface="Liberation Serif"/>
              </a:rPr>
              <a:t>2</a:t>
            </a:r>
            <a:endParaRPr sz="1400">
              <a:latin typeface="Liberation Serif"/>
              <a:cs typeface="Liberation Serif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1400" spc="50" dirty="0">
                <a:latin typeface="Liberation Serif"/>
                <a:cs typeface="Liberation Serif"/>
              </a:rPr>
              <a:t>201</a:t>
            </a:r>
            <a:r>
              <a:rPr sz="1400" dirty="0">
                <a:latin typeface="Liberation Serif"/>
                <a:cs typeface="Liberation Serif"/>
              </a:rPr>
              <a:t>3</a:t>
            </a:r>
            <a:endParaRPr sz="1400">
              <a:latin typeface="Liberation Serif"/>
              <a:cs typeface="Liberation Serif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1400" spc="50" dirty="0">
                <a:latin typeface="Liberation Serif"/>
                <a:cs typeface="Liberation Serif"/>
              </a:rPr>
              <a:t>201</a:t>
            </a:r>
            <a:r>
              <a:rPr sz="1400" dirty="0">
                <a:latin typeface="Liberation Serif"/>
                <a:cs typeface="Liberation Serif"/>
              </a:rPr>
              <a:t>4</a:t>
            </a:r>
            <a:endParaRPr sz="1400">
              <a:latin typeface="Liberation Serif"/>
              <a:cs typeface="Liberation Serif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1400" spc="50" dirty="0">
                <a:latin typeface="Liberation Serif"/>
                <a:cs typeface="Liberation Serif"/>
              </a:rPr>
              <a:t>201</a:t>
            </a:r>
            <a:r>
              <a:rPr sz="1400" dirty="0">
                <a:latin typeface="Liberation Serif"/>
                <a:cs typeface="Liberation Serif"/>
              </a:rPr>
              <a:t>5</a:t>
            </a:r>
            <a:endParaRPr sz="1400">
              <a:latin typeface="Liberation Serif"/>
              <a:cs typeface="Liberation Serif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1400" spc="50" dirty="0">
                <a:latin typeface="Liberation Serif"/>
                <a:cs typeface="Liberation Serif"/>
              </a:rPr>
              <a:t>201</a:t>
            </a:r>
            <a:r>
              <a:rPr sz="1400" dirty="0">
                <a:latin typeface="Liberation Serif"/>
                <a:cs typeface="Liberation Serif"/>
              </a:rPr>
              <a:t>6</a:t>
            </a:r>
            <a:endParaRPr sz="1400">
              <a:latin typeface="Liberation Serif"/>
              <a:cs typeface="Liberation Serif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830584" y="6358689"/>
            <a:ext cx="60007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-10" dirty="0">
                <a:latin typeface="Liberation Serif"/>
                <a:cs typeface="Liberation Serif"/>
              </a:rPr>
              <a:t>-</a:t>
            </a:r>
            <a:r>
              <a:rPr sz="1400" spc="35" dirty="0">
                <a:latin typeface="Liberation Serif"/>
                <a:cs typeface="Liberation Serif"/>
              </a:rPr>
              <a:t>2</a:t>
            </a:r>
            <a:r>
              <a:rPr sz="1400" dirty="0">
                <a:latin typeface="Liberation Serif"/>
                <a:cs typeface="Liberation Serif"/>
              </a:rPr>
              <a:t>0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spc="45" dirty="0">
                <a:latin typeface="Liberation Serif"/>
                <a:cs typeface="Liberation Serif"/>
              </a:rPr>
              <a:t>00</a:t>
            </a:r>
            <a:r>
              <a:rPr sz="1400" dirty="0">
                <a:latin typeface="Liberation Serif"/>
                <a:cs typeface="Liberation Serif"/>
              </a:rPr>
              <a:t>0</a:t>
            </a:r>
            <a:endParaRPr sz="1400">
              <a:latin typeface="Liberation Serif"/>
              <a:cs typeface="Liberation Serif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830584" y="5606856"/>
            <a:ext cx="60007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-10" dirty="0">
                <a:latin typeface="Liberation Serif"/>
                <a:cs typeface="Liberation Serif"/>
              </a:rPr>
              <a:t>-</a:t>
            </a:r>
            <a:r>
              <a:rPr sz="1400" spc="35" dirty="0">
                <a:latin typeface="Liberation Serif"/>
                <a:cs typeface="Liberation Serif"/>
              </a:rPr>
              <a:t>1</a:t>
            </a:r>
            <a:r>
              <a:rPr sz="1400" dirty="0">
                <a:latin typeface="Liberation Serif"/>
                <a:cs typeface="Liberation Serif"/>
              </a:rPr>
              <a:t>5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spc="45" dirty="0">
                <a:latin typeface="Liberation Serif"/>
                <a:cs typeface="Liberation Serif"/>
              </a:rPr>
              <a:t>00</a:t>
            </a:r>
            <a:r>
              <a:rPr sz="1400" dirty="0">
                <a:latin typeface="Liberation Serif"/>
                <a:cs typeface="Liberation Serif"/>
              </a:rPr>
              <a:t>0</a:t>
            </a:r>
            <a:endParaRPr sz="1400">
              <a:latin typeface="Liberation Serif"/>
              <a:cs typeface="Liberation Serif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830584" y="4856285"/>
            <a:ext cx="60007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-10" dirty="0">
                <a:latin typeface="Liberation Serif"/>
                <a:cs typeface="Liberation Serif"/>
              </a:rPr>
              <a:t>-</a:t>
            </a:r>
            <a:r>
              <a:rPr sz="1400" spc="35" dirty="0">
                <a:latin typeface="Liberation Serif"/>
                <a:cs typeface="Liberation Serif"/>
              </a:rPr>
              <a:t>1</a:t>
            </a:r>
            <a:r>
              <a:rPr sz="1400" dirty="0">
                <a:latin typeface="Liberation Serif"/>
                <a:cs typeface="Liberation Serif"/>
              </a:rPr>
              <a:t>0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spc="45" dirty="0">
                <a:latin typeface="Liberation Serif"/>
                <a:cs typeface="Liberation Serif"/>
              </a:rPr>
              <a:t>00</a:t>
            </a:r>
            <a:r>
              <a:rPr sz="1400" dirty="0">
                <a:latin typeface="Liberation Serif"/>
                <a:cs typeface="Liberation Serif"/>
              </a:rPr>
              <a:t>0</a:t>
            </a:r>
            <a:endParaRPr sz="1400">
              <a:latin typeface="Liberation Serif"/>
              <a:cs typeface="Liberation Serif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927096" y="4105714"/>
            <a:ext cx="50355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-20" dirty="0">
                <a:latin typeface="Liberation Serif"/>
                <a:cs typeface="Liberation Serif"/>
              </a:rPr>
              <a:t>-</a:t>
            </a:r>
            <a:r>
              <a:rPr sz="1400" dirty="0">
                <a:latin typeface="Liberation Serif"/>
                <a:cs typeface="Liberation Serif"/>
              </a:rPr>
              <a:t>5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spc="45" dirty="0">
                <a:latin typeface="Liberation Serif"/>
                <a:cs typeface="Liberation Serif"/>
              </a:rPr>
              <a:t>00</a:t>
            </a:r>
            <a:r>
              <a:rPr sz="1400" dirty="0">
                <a:latin typeface="Liberation Serif"/>
                <a:cs typeface="Liberation Serif"/>
              </a:rPr>
              <a:t>0</a:t>
            </a:r>
            <a:endParaRPr sz="1400">
              <a:latin typeface="Liberation Serif"/>
              <a:cs typeface="Liberation Serif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1316990" y="3353870"/>
            <a:ext cx="114300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dirty="0">
                <a:latin typeface="Liberation Serif"/>
                <a:cs typeface="Liberation Serif"/>
              </a:rPr>
              <a:t>0</a:t>
            </a:r>
            <a:endParaRPr sz="1400">
              <a:latin typeface="Liberation Serif"/>
              <a:cs typeface="Liberation Serif"/>
            </a:endParaRPr>
          </a:p>
        </p:txBody>
      </p:sp>
      <p:sp>
        <p:nvSpPr>
          <p:cNvPr id="70" name="object 70"/>
          <p:cNvSpPr/>
          <p:nvPr/>
        </p:nvSpPr>
        <p:spPr>
          <a:xfrm>
            <a:off x="3724899" y="2362835"/>
            <a:ext cx="288925" cy="0"/>
          </a:xfrm>
          <a:custGeom>
            <a:avLst/>
            <a:gdLst/>
            <a:ahLst/>
            <a:cxnLst/>
            <a:rect l="l" t="t" r="r" b="b"/>
            <a:pathLst>
              <a:path w="288925">
                <a:moveTo>
                  <a:pt x="0" y="0"/>
                </a:moveTo>
                <a:lnTo>
                  <a:pt x="288310" y="0"/>
                </a:lnTo>
              </a:path>
            </a:pathLst>
          </a:custGeom>
          <a:ln w="28751">
            <a:solidFill>
              <a:srgbClr val="0044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5007619" y="2362835"/>
            <a:ext cx="288290" cy="0"/>
          </a:xfrm>
          <a:custGeom>
            <a:avLst/>
            <a:gdLst/>
            <a:ahLst/>
            <a:cxnLst/>
            <a:rect l="l" t="t" r="r" b="b"/>
            <a:pathLst>
              <a:path w="288289">
                <a:moveTo>
                  <a:pt x="0" y="0"/>
                </a:moveTo>
                <a:lnTo>
                  <a:pt x="288279" y="0"/>
                </a:lnTo>
              </a:path>
            </a:pathLst>
          </a:custGeom>
          <a:ln w="28751">
            <a:solidFill>
              <a:srgbClr val="FF410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 txBox="1"/>
          <p:nvPr/>
        </p:nvSpPr>
        <p:spPr>
          <a:xfrm>
            <a:off x="982984" y="2281989"/>
            <a:ext cx="5384800" cy="5245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068955">
              <a:lnSpc>
                <a:spcPct val="100000"/>
              </a:lnSpc>
              <a:tabLst>
                <a:tab pos="4350385" algn="l"/>
              </a:tabLst>
            </a:pPr>
            <a:r>
              <a:rPr sz="1400" spc="-20" dirty="0">
                <a:latin typeface="Liberation Serif"/>
                <a:cs typeface="Liberation Serif"/>
              </a:rPr>
              <a:t>I</a:t>
            </a:r>
            <a:r>
              <a:rPr sz="1400" spc="40" dirty="0">
                <a:latin typeface="Liberation Serif"/>
                <a:cs typeface="Liberation Serif"/>
              </a:rPr>
              <a:t>P</a:t>
            </a:r>
            <a:r>
              <a:rPr sz="1400" spc="25" dirty="0">
                <a:latin typeface="Liberation Serif"/>
                <a:cs typeface="Liberation Serif"/>
              </a:rPr>
              <a:t>C</a:t>
            </a:r>
            <a:r>
              <a:rPr sz="1400" spc="-10" dirty="0">
                <a:latin typeface="Liberation Serif"/>
                <a:cs typeface="Liberation Serif"/>
              </a:rPr>
              <a:t>C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spc="45" dirty="0">
                <a:latin typeface="Liberation Serif"/>
                <a:cs typeface="Liberation Serif"/>
              </a:rPr>
              <a:t>201</a:t>
            </a:r>
            <a:r>
              <a:rPr sz="1400" dirty="0">
                <a:latin typeface="Liberation Serif"/>
                <a:cs typeface="Liberation Serif"/>
              </a:rPr>
              <a:t>4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40" dirty="0">
                <a:latin typeface="Liberation Serif"/>
                <a:cs typeface="Liberation Serif"/>
              </a:rPr>
              <a:t>L</a:t>
            </a:r>
            <a:r>
              <a:rPr sz="1400" spc="-30" dirty="0">
                <a:latin typeface="Liberation Serif"/>
                <a:cs typeface="Liberation Serif"/>
              </a:rPr>
              <a:t>I</a:t>
            </a:r>
            <a:r>
              <a:rPr sz="1400" spc="50" dirty="0">
                <a:latin typeface="Liberation Serif"/>
                <a:cs typeface="Liberation Serif"/>
              </a:rPr>
              <a:t>F</a:t>
            </a:r>
            <a:r>
              <a:rPr sz="1400" spc="-10" dirty="0">
                <a:latin typeface="Liberation Serif"/>
                <a:cs typeface="Liberation Serif"/>
              </a:rPr>
              <a:t>E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spc="25" dirty="0">
                <a:latin typeface="Liberation Serif"/>
                <a:cs typeface="Liberation Serif"/>
              </a:rPr>
              <a:t>RE</a:t>
            </a:r>
            <a:r>
              <a:rPr sz="1400" spc="-30" dirty="0">
                <a:latin typeface="Liberation Serif"/>
                <a:cs typeface="Liberation Serif"/>
              </a:rPr>
              <a:t>s</a:t>
            </a:r>
            <a:r>
              <a:rPr sz="1400" spc="-15" dirty="0">
                <a:latin typeface="Liberation Serif"/>
                <a:cs typeface="Liberation Serif"/>
              </a:rPr>
              <a:t>t</a:t>
            </a:r>
            <a:r>
              <a:rPr sz="1400" spc="45" dirty="0">
                <a:latin typeface="Liberation Serif"/>
                <a:cs typeface="Liberation Serif"/>
              </a:rPr>
              <a:t>o</a:t>
            </a:r>
            <a:r>
              <a:rPr sz="1400" spc="-20" dirty="0">
                <a:latin typeface="Liberation Serif"/>
                <a:cs typeface="Liberation Serif"/>
              </a:rPr>
              <a:t>r</a:t>
            </a:r>
            <a:r>
              <a:rPr sz="1400" spc="-10" dirty="0">
                <a:latin typeface="Liberation Serif"/>
                <a:cs typeface="Liberation Serif"/>
              </a:rPr>
              <a:t>e</a:t>
            </a:r>
            <a:endParaRPr sz="1400">
              <a:latin typeface="Liberation Serif"/>
              <a:cs typeface="Liberation Serif"/>
            </a:endParaRPr>
          </a:p>
          <a:p>
            <a:pPr marL="12700">
              <a:lnSpc>
                <a:spcPct val="100000"/>
              </a:lnSpc>
              <a:spcBef>
                <a:spcPts val="950"/>
              </a:spcBef>
            </a:pPr>
            <a:r>
              <a:rPr sz="1400" dirty="0">
                <a:latin typeface="Liberation Serif"/>
                <a:cs typeface="Liberation Serif"/>
              </a:rPr>
              <a:t>5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spc="45" dirty="0">
                <a:latin typeface="Liberation Serif"/>
                <a:cs typeface="Liberation Serif"/>
              </a:rPr>
              <a:t>00</a:t>
            </a:r>
            <a:r>
              <a:rPr sz="1400" dirty="0">
                <a:latin typeface="Liberation Serif"/>
                <a:cs typeface="Liberation Serif"/>
              </a:rPr>
              <a:t>0</a:t>
            </a:r>
            <a:endParaRPr sz="1400">
              <a:latin typeface="Liberation Serif"/>
              <a:cs typeface="Liberation Serif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401763" y="3373750"/>
            <a:ext cx="203200" cy="277495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50" dirty="0">
                <a:latin typeface="Liberation Serif"/>
                <a:cs typeface="Liberation Serif"/>
              </a:rPr>
              <a:t>S</a:t>
            </a:r>
            <a:r>
              <a:rPr sz="1400" spc="40" dirty="0">
                <a:latin typeface="Liberation Serif"/>
                <a:cs typeface="Liberation Serif"/>
              </a:rPr>
              <a:t>E</a:t>
            </a:r>
            <a:r>
              <a:rPr sz="1400" dirty="0">
                <a:latin typeface="Liberation Serif"/>
                <a:cs typeface="Liberation Serif"/>
              </a:rPr>
              <a:t>G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Liberation Serif"/>
                <a:cs typeface="Liberation Serif"/>
              </a:rPr>
              <a:t>e</a:t>
            </a:r>
            <a:r>
              <a:rPr sz="1400" spc="40" dirty="0">
                <a:latin typeface="Liberation Serif"/>
                <a:cs typeface="Liberation Serif"/>
              </a:rPr>
              <a:t>m</a:t>
            </a:r>
            <a:r>
              <a:rPr sz="1400" spc="-20" dirty="0">
                <a:latin typeface="Liberation Serif"/>
                <a:cs typeface="Liberation Serif"/>
              </a:rPr>
              <a:t>i</a:t>
            </a:r>
            <a:r>
              <a:rPr sz="1400" spc="-15" dirty="0">
                <a:latin typeface="Liberation Serif"/>
                <a:cs typeface="Liberation Serif"/>
              </a:rPr>
              <a:t>s</a:t>
            </a:r>
            <a:r>
              <a:rPr sz="1400" spc="-20" dirty="0">
                <a:latin typeface="Liberation Serif"/>
                <a:cs typeface="Liberation Serif"/>
              </a:rPr>
              <a:t>i</a:t>
            </a:r>
            <a:r>
              <a:rPr sz="1400" spc="-10" dirty="0">
                <a:latin typeface="Liberation Serif"/>
                <a:cs typeface="Liberation Serif"/>
              </a:rPr>
              <a:t>j</a:t>
            </a:r>
            <a:r>
              <a:rPr sz="1400" spc="-25" dirty="0">
                <a:latin typeface="Liberation Serif"/>
                <a:cs typeface="Liberation Serif"/>
              </a:rPr>
              <a:t>as</a:t>
            </a:r>
            <a:r>
              <a:rPr sz="1400" dirty="0">
                <a:latin typeface="Liberation Serif"/>
                <a:cs typeface="Liberation Serif"/>
              </a:rPr>
              <a:t>,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Liberation Serif"/>
                <a:cs typeface="Liberation Serif"/>
              </a:rPr>
              <a:t>t</a:t>
            </a:r>
            <a:r>
              <a:rPr sz="1400" spc="50" dirty="0">
                <a:latin typeface="Liberation Serif"/>
                <a:cs typeface="Liberation Serif"/>
              </a:rPr>
              <a:t>ūk</a:t>
            </a:r>
            <a:r>
              <a:rPr sz="1400" spc="-25" dirty="0">
                <a:latin typeface="Liberation Serif"/>
                <a:cs typeface="Liberation Serif"/>
              </a:rPr>
              <a:t>s</a:t>
            </a:r>
            <a:r>
              <a:rPr sz="1400" spc="-10" dirty="0">
                <a:latin typeface="Liberation Serif"/>
                <a:cs typeface="Liberation Serif"/>
              </a:rPr>
              <a:t>t</a:t>
            </a:r>
            <a:r>
              <a:rPr sz="1400" dirty="0">
                <a:latin typeface="Liberation Serif"/>
                <a:cs typeface="Liberation Serif"/>
              </a:rPr>
              <a:t>.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Liberation Serif"/>
                <a:cs typeface="Liberation Serif"/>
              </a:rPr>
              <a:t>t</a:t>
            </a:r>
            <a:r>
              <a:rPr sz="1400" spc="50" dirty="0">
                <a:latin typeface="Liberation Serif"/>
                <a:cs typeface="Liberation Serif"/>
              </a:rPr>
              <a:t>onn</a:t>
            </a:r>
            <a:r>
              <a:rPr sz="1400" spc="-25" dirty="0">
                <a:latin typeface="Liberation Serif"/>
                <a:cs typeface="Liberation Serif"/>
              </a:rPr>
              <a:t>a</a:t>
            </a:r>
            <a:r>
              <a:rPr sz="1400" dirty="0">
                <a:latin typeface="Liberation Serif"/>
                <a:cs typeface="Liberation Serif"/>
              </a:rPr>
              <a:t>s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45" dirty="0">
                <a:latin typeface="Liberation Serif"/>
                <a:cs typeface="Liberation Serif"/>
              </a:rPr>
              <a:t>C</a:t>
            </a:r>
            <a:r>
              <a:rPr sz="1400" spc="25" dirty="0">
                <a:latin typeface="Liberation Serif"/>
                <a:cs typeface="Liberation Serif"/>
              </a:rPr>
              <a:t>O</a:t>
            </a:r>
            <a:r>
              <a:rPr sz="1400" dirty="0">
                <a:latin typeface="Liberation Serif"/>
                <a:cs typeface="Liberation Serif"/>
              </a:rPr>
              <a:t>2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Liberation Serif"/>
                <a:cs typeface="Liberation Serif"/>
              </a:rPr>
              <a:t>e</a:t>
            </a:r>
            <a:r>
              <a:rPr sz="1400" spc="50" dirty="0">
                <a:latin typeface="Liberation Serif"/>
                <a:cs typeface="Liberation Serif"/>
              </a:rPr>
              <a:t>kv</a:t>
            </a:r>
            <a:r>
              <a:rPr sz="1400" dirty="0">
                <a:latin typeface="Liberation Serif"/>
                <a:cs typeface="Liberation Serif"/>
              </a:rPr>
              <a:t>.</a:t>
            </a:r>
            <a:endParaRPr sz="1400">
              <a:latin typeface="Liberation Serif"/>
              <a:cs typeface="Liberation Serif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60710" y="180973"/>
            <a:ext cx="3143240" cy="210438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51459" y="2413639"/>
            <a:ext cx="2997195" cy="218058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479529" y="1212215"/>
            <a:ext cx="3446800" cy="238886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172699" y="3918589"/>
            <a:ext cx="3286780" cy="220217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799594" y="4791079"/>
            <a:ext cx="3116579" cy="226567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3451862" y="2951244"/>
            <a:ext cx="2815590" cy="482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600" i="1" spc="-30" dirty="0">
                <a:latin typeface="Liberation Serif"/>
                <a:cs typeface="Liberation Serif"/>
              </a:rPr>
              <a:t>K</a:t>
            </a:r>
            <a:r>
              <a:rPr sz="3600" i="1" dirty="0">
                <a:latin typeface="Liberation Serif"/>
                <a:cs typeface="Liberation Serif"/>
              </a:rPr>
              <a:t>o</a:t>
            </a:r>
            <a:r>
              <a:rPr sz="3600" i="1" dirty="0">
                <a:latin typeface="Times New Roman"/>
                <a:cs typeface="Times New Roman"/>
              </a:rPr>
              <a:t> </a:t>
            </a:r>
            <a:r>
              <a:rPr sz="3600" i="1" spc="-20" dirty="0">
                <a:latin typeface="Liberation Serif"/>
                <a:cs typeface="Liberation Serif"/>
              </a:rPr>
              <a:t>dar</a:t>
            </a:r>
            <a:r>
              <a:rPr sz="3600" i="1" spc="-15" dirty="0">
                <a:latin typeface="Liberation Serif"/>
                <a:cs typeface="Liberation Serif"/>
              </a:rPr>
              <a:t>ī</a:t>
            </a:r>
            <a:r>
              <a:rPr sz="3600" i="1" spc="-10" dirty="0">
                <a:latin typeface="Liberation Serif"/>
                <a:cs typeface="Liberation Serif"/>
              </a:rPr>
              <a:t>t</a:t>
            </a:r>
            <a:r>
              <a:rPr sz="3600" i="1" spc="-15" dirty="0">
                <a:latin typeface="Times New Roman"/>
                <a:cs typeface="Times New Roman"/>
              </a:rPr>
              <a:t> </a:t>
            </a:r>
            <a:r>
              <a:rPr sz="3600" i="1" spc="-15" dirty="0">
                <a:latin typeface="Liberation Serif"/>
                <a:cs typeface="Liberation Serif"/>
              </a:rPr>
              <a:t>t</a:t>
            </a:r>
            <a:r>
              <a:rPr sz="3600" i="1" spc="-20" dirty="0">
                <a:latin typeface="Liberation Serif"/>
                <a:cs typeface="Liberation Serif"/>
              </a:rPr>
              <a:t>ā</a:t>
            </a:r>
            <a:r>
              <a:rPr sz="3600" i="1" spc="-25" dirty="0">
                <a:latin typeface="Liberation Serif"/>
                <a:cs typeface="Liberation Serif"/>
              </a:rPr>
              <a:t>l</a:t>
            </a:r>
            <a:r>
              <a:rPr sz="3600" i="1" spc="-20" dirty="0">
                <a:latin typeface="Liberation Serif"/>
                <a:cs typeface="Liberation Serif"/>
              </a:rPr>
              <a:t>ā</a:t>
            </a:r>
            <a:r>
              <a:rPr sz="3600" i="1" spc="-25" dirty="0">
                <a:latin typeface="Liberation Serif"/>
                <a:cs typeface="Liberation Serif"/>
              </a:rPr>
              <a:t>k</a:t>
            </a:r>
            <a:r>
              <a:rPr sz="3600" i="1" dirty="0">
                <a:latin typeface="Liberation Serif"/>
                <a:cs typeface="Liberation Serif"/>
              </a:rPr>
              <a:t>?</a:t>
            </a:r>
            <a:endParaRPr sz="3600">
              <a:latin typeface="Liberation Serif"/>
              <a:cs typeface="Liberation Serif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98725" marR="5080" indent="-1262380">
              <a:lnSpc>
                <a:spcPct val="114799"/>
              </a:lnSpc>
            </a:pPr>
            <a:r>
              <a:rPr spc="-5" dirty="0"/>
              <a:t>K</a:t>
            </a:r>
            <a:r>
              <a:rPr spc="405" dirty="0"/>
              <a:t>ū</a:t>
            </a:r>
            <a:r>
              <a:rPr spc="440" dirty="0"/>
              <a:t>d</a:t>
            </a:r>
            <a:r>
              <a:rPr spc="245" dirty="0"/>
              <a:t>r</a:t>
            </a:r>
            <a:r>
              <a:rPr spc="220" dirty="0"/>
              <a:t>a</a:t>
            </a:r>
            <a:r>
              <a:rPr spc="1125" dirty="0"/>
              <a:t>s</a:t>
            </a:r>
            <a:r>
              <a:rPr spc="40" dirty="0"/>
              <a:t>i</a:t>
            </a:r>
            <a:r>
              <a:rPr spc="135" dirty="0"/>
              <a:t>e</a:t>
            </a:r>
            <a:r>
              <a:rPr spc="220" dirty="0"/>
              <a:t>g</a:t>
            </a:r>
            <a:r>
              <a:rPr spc="405" dirty="0"/>
              <a:t>u</a:t>
            </a:r>
            <a:r>
              <a:rPr spc="260" dirty="0"/>
              <a:t>v</a:t>
            </a:r>
            <a:r>
              <a:rPr spc="135" dirty="0"/>
              <a:t>e</a:t>
            </a:r>
            <a:r>
              <a:rPr spc="1125" dirty="0"/>
              <a:t>s</a:t>
            </a:r>
            <a:r>
              <a:rPr spc="40" dirty="0"/>
              <a:t>i</a:t>
            </a:r>
            <a:r>
              <a:rPr spc="135" dirty="0"/>
              <a:t>e</a:t>
            </a:r>
            <a:r>
              <a:rPr spc="185" dirty="0"/>
              <a:t>t</a:t>
            </a:r>
            <a:r>
              <a:rPr spc="135" dirty="0"/>
              <a:t>e</a:t>
            </a:r>
            <a:r>
              <a:rPr spc="220" dirty="0"/>
              <a:t>k</a:t>
            </a:r>
            <a:r>
              <a:rPr spc="395" dirty="0"/>
              <a:t>m</a:t>
            </a:r>
            <a:r>
              <a:rPr spc="1120" dirty="0"/>
              <a:t>e</a:t>
            </a:r>
            <a:r>
              <a:rPr spc="405" dirty="0"/>
              <a:t>u</a:t>
            </a:r>
            <a:r>
              <a:rPr spc="1225" dirty="0"/>
              <a:t>z</a:t>
            </a:r>
            <a:r>
              <a:rPr spc="-145" dirty="0"/>
              <a:t>S</a:t>
            </a:r>
            <a:r>
              <a:rPr spc="-40" dirty="0"/>
              <a:t>E</a:t>
            </a:r>
            <a:r>
              <a:rPr spc="1095" dirty="0"/>
              <a:t>G</a:t>
            </a:r>
            <a:r>
              <a:rPr spc="380" dirty="0"/>
              <a:t> </a:t>
            </a:r>
            <a:r>
              <a:rPr spc="125" dirty="0"/>
              <a:t>e</a:t>
            </a:r>
            <a:r>
              <a:rPr spc="395" dirty="0"/>
              <a:t>m</a:t>
            </a:r>
            <a:r>
              <a:rPr spc="45" dirty="0"/>
              <a:t>i</a:t>
            </a:r>
            <a:r>
              <a:rPr spc="125" dirty="0"/>
              <a:t>s</a:t>
            </a:r>
            <a:r>
              <a:rPr spc="40" dirty="0"/>
              <a:t>i</a:t>
            </a:r>
            <a:r>
              <a:rPr spc="-185" dirty="0"/>
              <a:t>j</a:t>
            </a:r>
            <a:r>
              <a:rPr spc="220" dirty="0"/>
              <a:t>ā</a:t>
            </a:r>
            <a:r>
              <a:rPr spc="869" dirty="0"/>
              <a:t>m</a:t>
            </a:r>
            <a:r>
              <a:rPr spc="-475" dirty="0"/>
              <a:t> </a:t>
            </a:r>
            <a:r>
              <a:rPr spc="325" dirty="0"/>
              <a:t>n</a:t>
            </a:r>
            <a:r>
              <a:rPr spc="1165" dirty="0"/>
              <a:t>o</a:t>
            </a:r>
            <a:r>
              <a:rPr spc="225" dirty="0"/>
              <a:t>a</a:t>
            </a:r>
            <a:r>
              <a:rPr spc="405" dirty="0"/>
              <a:t>u</a:t>
            </a:r>
            <a:r>
              <a:rPr spc="220" dirty="0"/>
              <a:t>g</a:t>
            </a:r>
            <a:r>
              <a:rPr spc="125" dirty="0"/>
              <a:t>s</a:t>
            </a:r>
            <a:r>
              <a:rPr spc="325" dirty="0"/>
              <a:t>n</a:t>
            </a:r>
            <a:r>
              <a:rPr spc="135" dirty="0"/>
              <a:t>e</a:t>
            </a:r>
            <a:r>
              <a:rPr spc="2440" dirty="0"/>
              <a:t>s</a:t>
            </a:r>
          </a:p>
        </p:txBody>
      </p:sp>
      <p:sp>
        <p:nvSpPr>
          <p:cNvPr id="3" name="object 3"/>
          <p:cNvSpPr/>
          <p:nvPr/>
        </p:nvSpPr>
        <p:spPr>
          <a:xfrm>
            <a:off x="718815" y="4196719"/>
            <a:ext cx="3476000" cy="109473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923800" y="4196719"/>
            <a:ext cx="3780769" cy="109473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539489" y="3336914"/>
            <a:ext cx="304800" cy="742315"/>
          </a:xfrm>
          <a:custGeom>
            <a:avLst/>
            <a:gdLst/>
            <a:ahLst/>
            <a:cxnLst/>
            <a:rect l="l" t="t" r="r" b="b"/>
            <a:pathLst>
              <a:path w="304800" h="742314">
                <a:moveTo>
                  <a:pt x="304799" y="589300"/>
                </a:moveTo>
                <a:lnTo>
                  <a:pt x="0" y="589300"/>
                </a:lnTo>
                <a:lnTo>
                  <a:pt x="152399" y="741700"/>
                </a:lnTo>
                <a:lnTo>
                  <a:pt x="304799" y="589300"/>
                </a:lnTo>
                <a:close/>
              </a:path>
              <a:path w="304800" h="742314">
                <a:moveTo>
                  <a:pt x="228599" y="0"/>
                </a:moveTo>
                <a:lnTo>
                  <a:pt x="76199" y="0"/>
                </a:lnTo>
                <a:lnTo>
                  <a:pt x="76199" y="589300"/>
                </a:lnTo>
                <a:lnTo>
                  <a:pt x="228599" y="589300"/>
                </a:lnTo>
                <a:lnTo>
                  <a:pt x="228599" y="0"/>
                </a:lnTo>
                <a:close/>
              </a:path>
            </a:pathLst>
          </a:custGeom>
          <a:solidFill>
            <a:srgbClr val="5FCB2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539489" y="3336914"/>
            <a:ext cx="304800" cy="742315"/>
          </a:xfrm>
          <a:custGeom>
            <a:avLst/>
            <a:gdLst/>
            <a:ahLst/>
            <a:cxnLst/>
            <a:rect l="l" t="t" r="r" b="b"/>
            <a:pathLst>
              <a:path w="304800" h="742314">
                <a:moveTo>
                  <a:pt x="0" y="589300"/>
                </a:moveTo>
                <a:lnTo>
                  <a:pt x="76199" y="589300"/>
                </a:lnTo>
                <a:lnTo>
                  <a:pt x="76199" y="0"/>
                </a:lnTo>
                <a:lnTo>
                  <a:pt x="228599" y="0"/>
                </a:lnTo>
                <a:lnTo>
                  <a:pt x="228599" y="589300"/>
                </a:lnTo>
                <a:lnTo>
                  <a:pt x="304799" y="589300"/>
                </a:lnTo>
                <a:lnTo>
                  <a:pt x="152399" y="741700"/>
                </a:lnTo>
                <a:lnTo>
                  <a:pt x="0" y="589300"/>
                </a:lnTo>
                <a:close/>
              </a:path>
            </a:pathLst>
          </a:custGeom>
          <a:ln w="25518">
            <a:solidFill>
              <a:srgbClr val="5FCB2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539489" y="3336914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25518">
            <a:solidFill>
              <a:srgbClr val="5FCB2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844289" y="4078615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25518">
            <a:solidFill>
              <a:srgbClr val="5FCB2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116579" y="3528695"/>
            <a:ext cx="304800" cy="549910"/>
          </a:xfrm>
          <a:custGeom>
            <a:avLst/>
            <a:gdLst/>
            <a:ahLst/>
            <a:cxnLst/>
            <a:rect l="l" t="t" r="r" b="b"/>
            <a:pathLst>
              <a:path w="304800" h="549910">
                <a:moveTo>
                  <a:pt x="229880" y="152399"/>
                </a:moveTo>
                <a:lnTo>
                  <a:pt x="76199" y="152399"/>
                </a:lnTo>
                <a:lnTo>
                  <a:pt x="76199" y="549920"/>
                </a:lnTo>
                <a:lnTo>
                  <a:pt x="229880" y="549920"/>
                </a:lnTo>
                <a:lnTo>
                  <a:pt x="229880" y="152399"/>
                </a:lnTo>
                <a:close/>
              </a:path>
              <a:path w="304800" h="549910">
                <a:moveTo>
                  <a:pt x="152399" y="0"/>
                </a:moveTo>
                <a:lnTo>
                  <a:pt x="0" y="152399"/>
                </a:lnTo>
                <a:lnTo>
                  <a:pt x="304799" y="152399"/>
                </a:lnTo>
                <a:lnTo>
                  <a:pt x="152399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116579" y="3528695"/>
            <a:ext cx="304800" cy="549910"/>
          </a:xfrm>
          <a:custGeom>
            <a:avLst/>
            <a:gdLst/>
            <a:ahLst/>
            <a:cxnLst/>
            <a:rect l="l" t="t" r="r" b="b"/>
            <a:pathLst>
              <a:path w="304800" h="549910">
                <a:moveTo>
                  <a:pt x="304799" y="152399"/>
                </a:moveTo>
                <a:lnTo>
                  <a:pt x="229880" y="152399"/>
                </a:lnTo>
                <a:lnTo>
                  <a:pt x="229880" y="549920"/>
                </a:lnTo>
                <a:lnTo>
                  <a:pt x="76199" y="549920"/>
                </a:lnTo>
                <a:lnTo>
                  <a:pt x="76199" y="152399"/>
                </a:lnTo>
                <a:lnTo>
                  <a:pt x="0" y="152399"/>
                </a:lnTo>
                <a:lnTo>
                  <a:pt x="152399" y="0"/>
                </a:lnTo>
                <a:lnTo>
                  <a:pt x="304799" y="152399"/>
                </a:lnTo>
                <a:close/>
              </a:path>
            </a:pathLst>
          </a:custGeom>
          <a:ln w="25518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421379" y="4078615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25518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116579" y="3528695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25518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377945" y="3863975"/>
            <a:ext cx="304800" cy="248920"/>
          </a:xfrm>
          <a:custGeom>
            <a:avLst/>
            <a:gdLst/>
            <a:ahLst/>
            <a:cxnLst/>
            <a:rect l="l" t="t" r="r" b="b"/>
            <a:pathLst>
              <a:path w="304800" h="248920">
                <a:moveTo>
                  <a:pt x="304799" y="124449"/>
                </a:moveTo>
                <a:lnTo>
                  <a:pt x="0" y="124449"/>
                </a:lnTo>
                <a:lnTo>
                  <a:pt x="152399" y="248930"/>
                </a:lnTo>
                <a:lnTo>
                  <a:pt x="304799" y="124449"/>
                </a:lnTo>
                <a:close/>
              </a:path>
              <a:path w="304800" h="248920">
                <a:moveTo>
                  <a:pt x="228599" y="0"/>
                </a:moveTo>
                <a:lnTo>
                  <a:pt x="76199" y="0"/>
                </a:lnTo>
                <a:lnTo>
                  <a:pt x="76199" y="124449"/>
                </a:lnTo>
                <a:lnTo>
                  <a:pt x="228599" y="124449"/>
                </a:lnTo>
                <a:lnTo>
                  <a:pt x="228599" y="0"/>
                </a:lnTo>
                <a:close/>
              </a:path>
            </a:pathLst>
          </a:custGeom>
          <a:solidFill>
            <a:srgbClr val="5FCB2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377945" y="3863975"/>
            <a:ext cx="304800" cy="248920"/>
          </a:xfrm>
          <a:custGeom>
            <a:avLst/>
            <a:gdLst/>
            <a:ahLst/>
            <a:cxnLst/>
            <a:rect l="l" t="t" r="r" b="b"/>
            <a:pathLst>
              <a:path w="304800" h="248920">
                <a:moveTo>
                  <a:pt x="0" y="124449"/>
                </a:moveTo>
                <a:lnTo>
                  <a:pt x="76199" y="124449"/>
                </a:lnTo>
                <a:lnTo>
                  <a:pt x="76199" y="0"/>
                </a:lnTo>
                <a:lnTo>
                  <a:pt x="228599" y="0"/>
                </a:lnTo>
                <a:lnTo>
                  <a:pt x="228599" y="124449"/>
                </a:lnTo>
                <a:lnTo>
                  <a:pt x="304799" y="124449"/>
                </a:lnTo>
                <a:lnTo>
                  <a:pt x="152399" y="248930"/>
                </a:lnTo>
                <a:lnTo>
                  <a:pt x="0" y="124449"/>
                </a:lnTo>
                <a:close/>
              </a:path>
            </a:pathLst>
          </a:custGeom>
          <a:ln w="25518">
            <a:solidFill>
              <a:srgbClr val="5FCB2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377945" y="3863975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25518">
            <a:solidFill>
              <a:srgbClr val="5FCB2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682745" y="4112905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25518">
            <a:solidFill>
              <a:srgbClr val="5FCB2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955035" y="3066404"/>
            <a:ext cx="304800" cy="1047115"/>
          </a:xfrm>
          <a:custGeom>
            <a:avLst/>
            <a:gdLst/>
            <a:ahLst/>
            <a:cxnLst/>
            <a:rect l="l" t="t" r="r" b="b"/>
            <a:pathLst>
              <a:path w="304800" h="1047114">
                <a:moveTo>
                  <a:pt x="229874" y="152399"/>
                </a:moveTo>
                <a:lnTo>
                  <a:pt x="76199" y="152399"/>
                </a:lnTo>
                <a:lnTo>
                  <a:pt x="76199" y="1046500"/>
                </a:lnTo>
                <a:lnTo>
                  <a:pt x="229874" y="1046500"/>
                </a:lnTo>
                <a:lnTo>
                  <a:pt x="229874" y="152399"/>
                </a:lnTo>
                <a:close/>
              </a:path>
              <a:path w="304800" h="1047114">
                <a:moveTo>
                  <a:pt x="153674" y="0"/>
                </a:moveTo>
                <a:lnTo>
                  <a:pt x="0" y="152399"/>
                </a:lnTo>
                <a:lnTo>
                  <a:pt x="304799" y="152399"/>
                </a:lnTo>
                <a:lnTo>
                  <a:pt x="153674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955035" y="3066404"/>
            <a:ext cx="304800" cy="1047115"/>
          </a:xfrm>
          <a:custGeom>
            <a:avLst/>
            <a:gdLst/>
            <a:ahLst/>
            <a:cxnLst/>
            <a:rect l="l" t="t" r="r" b="b"/>
            <a:pathLst>
              <a:path w="304800" h="1047114">
                <a:moveTo>
                  <a:pt x="304799" y="152399"/>
                </a:moveTo>
                <a:lnTo>
                  <a:pt x="229874" y="152399"/>
                </a:lnTo>
                <a:lnTo>
                  <a:pt x="229874" y="1046500"/>
                </a:lnTo>
                <a:lnTo>
                  <a:pt x="76199" y="1046500"/>
                </a:lnTo>
                <a:lnTo>
                  <a:pt x="76199" y="152399"/>
                </a:lnTo>
                <a:lnTo>
                  <a:pt x="0" y="152399"/>
                </a:lnTo>
                <a:lnTo>
                  <a:pt x="153674" y="0"/>
                </a:lnTo>
                <a:lnTo>
                  <a:pt x="304799" y="152399"/>
                </a:lnTo>
                <a:close/>
              </a:path>
            </a:pathLst>
          </a:custGeom>
          <a:ln w="25518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259835" y="4112905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25518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955035" y="3066404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25518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1080770" y="2607786"/>
            <a:ext cx="536575" cy="381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spc="-25" dirty="0">
                <a:latin typeface="Times New Roman"/>
                <a:cs typeface="Times New Roman"/>
              </a:rPr>
              <a:t>C</a:t>
            </a:r>
            <a:r>
              <a:rPr sz="2400" spc="-5" dirty="0">
                <a:latin typeface="Times New Roman"/>
                <a:cs typeface="Times New Roman"/>
              </a:rPr>
              <a:t>H</a:t>
            </a:r>
            <a:r>
              <a:rPr sz="2100" spc="-15" baseline="-23809" dirty="0">
                <a:latin typeface="Times New Roman"/>
                <a:cs typeface="Times New Roman"/>
              </a:rPr>
              <a:t>4</a:t>
            </a:r>
            <a:endParaRPr sz="2100" baseline="-23809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100072" y="2607786"/>
            <a:ext cx="536575" cy="381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spc="-25" dirty="0">
                <a:latin typeface="Times New Roman"/>
                <a:cs typeface="Times New Roman"/>
              </a:rPr>
              <a:t>C</a:t>
            </a:r>
            <a:r>
              <a:rPr sz="2400" spc="-5" dirty="0">
                <a:latin typeface="Times New Roman"/>
                <a:cs typeface="Times New Roman"/>
              </a:rPr>
              <a:t>O</a:t>
            </a:r>
            <a:r>
              <a:rPr sz="2100" spc="-15" baseline="-23809" dirty="0">
                <a:latin typeface="Times New Roman"/>
                <a:cs typeface="Times New Roman"/>
              </a:rPr>
              <a:t>2</a:t>
            </a:r>
            <a:endParaRPr sz="2100" baseline="-23809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2085344" y="5375271"/>
            <a:ext cx="304800" cy="317500"/>
          </a:xfrm>
          <a:custGeom>
            <a:avLst/>
            <a:gdLst/>
            <a:ahLst/>
            <a:cxnLst/>
            <a:rect l="l" t="t" r="r" b="b"/>
            <a:pathLst>
              <a:path w="304800" h="317500">
                <a:moveTo>
                  <a:pt x="304799" y="165104"/>
                </a:moveTo>
                <a:lnTo>
                  <a:pt x="0" y="165104"/>
                </a:lnTo>
                <a:lnTo>
                  <a:pt x="151125" y="317504"/>
                </a:lnTo>
                <a:lnTo>
                  <a:pt x="304799" y="165104"/>
                </a:lnTo>
                <a:close/>
              </a:path>
              <a:path w="304800" h="317500">
                <a:moveTo>
                  <a:pt x="228599" y="0"/>
                </a:moveTo>
                <a:lnTo>
                  <a:pt x="74925" y="0"/>
                </a:lnTo>
                <a:lnTo>
                  <a:pt x="74925" y="165104"/>
                </a:lnTo>
                <a:lnTo>
                  <a:pt x="228599" y="165104"/>
                </a:lnTo>
                <a:lnTo>
                  <a:pt x="228599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085344" y="5375271"/>
            <a:ext cx="304800" cy="317500"/>
          </a:xfrm>
          <a:custGeom>
            <a:avLst/>
            <a:gdLst/>
            <a:ahLst/>
            <a:cxnLst/>
            <a:rect l="l" t="t" r="r" b="b"/>
            <a:pathLst>
              <a:path w="304800" h="317500">
                <a:moveTo>
                  <a:pt x="0" y="165104"/>
                </a:moveTo>
                <a:lnTo>
                  <a:pt x="74925" y="165104"/>
                </a:lnTo>
                <a:lnTo>
                  <a:pt x="74925" y="0"/>
                </a:lnTo>
                <a:lnTo>
                  <a:pt x="228599" y="0"/>
                </a:lnTo>
                <a:lnTo>
                  <a:pt x="228599" y="165104"/>
                </a:lnTo>
                <a:lnTo>
                  <a:pt x="304799" y="165104"/>
                </a:lnTo>
                <a:lnTo>
                  <a:pt x="151125" y="317504"/>
                </a:lnTo>
                <a:lnTo>
                  <a:pt x="0" y="165104"/>
                </a:lnTo>
                <a:close/>
              </a:path>
            </a:pathLst>
          </a:custGeom>
          <a:ln w="25518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085344" y="5375271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25518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390144" y="5692775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25518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2598422" y="5382738"/>
            <a:ext cx="667385" cy="330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spc="-5" dirty="0">
                <a:latin typeface="Times New Roman"/>
                <a:cs typeface="Times New Roman"/>
              </a:rPr>
              <a:t>D</a:t>
            </a:r>
            <a:r>
              <a:rPr sz="2400" spc="-15" dirty="0">
                <a:latin typeface="Times New Roman"/>
                <a:cs typeface="Times New Roman"/>
              </a:rPr>
              <a:t>O</a:t>
            </a:r>
            <a:r>
              <a:rPr sz="2400" spc="-20" dirty="0">
                <a:latin typeface="Times New Roman"/>
                <a:cs typeface="Times New Roman"/>
              </a:rPr>
              <a:t>C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7840979" y="3336914"/>
            <a:ext cx="304800" cy="720090"/>
          </a:xfrm>
          <a:custGeom>
            <a:avLst/>
            <a:gdLst/>
            <a:ahLst/>
            <a:cxnLst/>
            <a:rect l="l" t="t" r="r" b="b"/>
            <a:pathLst>
              <a:path w="304800" h="720089">
                <a:moveTo>
                  <a:pt x="304799" y="567689"/>
                </a:moveTo>
                <a:lnTo>
                  <a:pt x="0" y="567689"/>
                </a:lnTo>
                <a:lnTo>
                  <a:pt x="152399" y="720089"/>
                </a:lnTo>
                <a:lnTo>
                  <a:pt x="304799" y="567689"/>
                </a:lnTo>
                <a:close/>
              </a:path>
              <a:path w="304800" h="720089">
                <a:moveTo>
                  <a:pt x="228599" y="0"/>
                </a:moveTo>
                <a:lnTo>
                  <a:pt x="76199" y="0"/>
                </a:lnTo>
                <a:lnTo>
                  <a:pt x="76199" y="567689"/>
                </a:lnTo>
                <a:lnTo>
                  <a:pt x="228599" y="567689"/>
                </a:lnTo>
                <a:lnTo>
                  <a:pt x="228599" y="0"/>
                </a:lnTo>
                <a:close/>
              </a:path>
            </a:pathLst>
          </a:custGeom>
          <a:solidFill>
            <a:srgbClr val="5FCB2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7840979" y="3336914"/>
            <a:ext cx="304800" cy="720090"/>
          </a:xfrm>
          <a:custGeom>
            <a:avLst/>
            <a:gdLst/>
            <a:ahLst/>
            <a:cxnLst/>
            <a:rect l="l" t="t" r="r" b="b"/>
            <a:pathLst>
              <a:path w="304800" h="720089">
                <a:moveTo>
                  <a:pt x="0" y="567689"/>
                </a:moveTo>
                <a:lnTo>
                  <a:pt x="76199" y="567689"/>
                </a:lnTo>
                <a:lnTo>
                  <a:pt x="76199" y="0"/>
                </a:lnTo>
                <a:lnTo>
                  <a:pt x="228599" y="0"/>
                </a:lnTo>
                <a:lnTo>
                  <a:pt x="228599" y="567689"/>
                </a:lnTo>
                <a:lnTo>
                  <a:pt x="304799" y="567689"/>
                </a:lnTo>
                <a:lnTo>
                  <a:pt x="152399" y="720089"/>
                </a:lnTo>
                <a:lnTo>
                  <a:pt x="0" y="567689"/>
                </a:lnTo>
                <a:close/>
              </a:path>
            </a:pathLst>
          </a:custGeom>
          <a:ln w="25518">
            <a:solidFill>
              <a:srgbClr val="5FCB2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7840979" y="3336914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25518">
            <a:solidFill>
              <a:srgbClr val="5FCB2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8145779" y="4057005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25518">
            <a:solidFill>
              <a:srgbClr val="5FCB2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7418069" y="2802265"/>
            <a:ext cx="304800" cy="1254760"/>
          </a:xfrm>
          <a:custGeom>
            <a:avLst/>
            <a:gdLst/>
            <a:ahLst/>
            <a:cxnLst/>
            <a:rect l="l" t="t" r="r" b="b"/>
            <a:pathLst>
              <a:path w="304800" h="1254760">
                <a:moveTo>
                  <a:pt x="229880" y="152399"/>
                </a:moveTo>
                <a:lnTo>
                  <a:pt x="76199" y="152399"/>
                </a:lnTo>
                <a:lnTo>
                  <a:pt x="76199" y="1254739"/>
                </a:lnTo>
                <a:lnTo>
                  <a:pt x="229880" y="1254739"/>
                </a:lnTo>
                <a:lnTo>
                  <a:pt x="229880" y="152399"/>
                </a:lnTo>
                <a:close/>
              </a:path>
              <a:path w="304800" h="1254760">
                <a:moveTo>
                  <a:pt x="153680" y="0"/>
                </a:moveTo>
                <a:lnTo>
                  <a:pt x="0" y="152399"/>
                </a:lnTo>
                <a:lnTo>
                  <a:pt x="304799" y="152399"/>
                </a:lnTo>
                <a:lnTo>
                  <a:pt x="15368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7418069" y="2802265"/>
            <a:ext cx="304800" cy="1254760"/>
          </a:xfrm>
          <a:custGeom>
            <a:avLst/>
            <a:gdLst/>
            <a:ahLst/>
            <a:cxnLst/>
            <a:rect l="l" t="t" r="r" b="b"/>
            <a:pathLst>
              <a:path w="304800" h="1254760">
                <a:moveTo>
                  <a:pt x="304799" y="152399"/>
                </a:moveTo>
                <a:lnTo>
                  <a:pt x="229880" y="152399"/>
                </a:lnTo>
                <a:lnTo>
                  <a:pt x="229880" y="1254739"/>
                </a:lnTo>
                <a:lnTo>
                  <a:pt x="76199" y="1254739"/>
                </a:lnTo>
                <a:lnTo>
                  <a:pt x="76199" y="152399"/>
                </a:lnTo>
                <a:lnTo>
                  <a:pt x="0" y="152399"/>
                </a:lnTo>
                <a:lnTo>
                  <a:pt x="153680" y="0"/>
                </a:lnTo>
                <a:lnTo>
                  <a:pt x="304799" y="152399"/>
                </a:lnTo>
                <a:close/>
              </a:path>
            </a:pathLst>
          </a:custGeom>
          <a:ln w="25518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7722869" y="4057005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25518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7418069" y="2802265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25518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5680709" y="3863975"/>
            <a:ext cx="304800" cy="228600"/>
          </a:xfrm>
          <a:custGeom>
            <a:avLst/>
            <a:gdLst/>
            <a:ahLst/>
            <a:cxnLst/>
            <a:rect l="l" t="t" r="r" b="b"/>
            <a:pathLst>
              <a:path w="304800" h="228600">
                <a:moveTo>
                  <a:pt x="304799" y="113019"/>
                </a:moveTo>
                <a:lnTo>
                  <a:pt x="0" y="113019"/>
                </a:lnTo>
                <a:lnTo>
                  <a:pt x="151119" y="228599"/>
                </a:lnTo>
                <a:lnTo>
                  <a:pt x="304799" y="113019"/>
                </a:lnTo>
                <a:close/>
              </a:path>
              <a:path w="304800" h="228600">
                <a:moveTo>
                  <a:pt x="228599" y="0"/>
                </a:moveTo>
                <a:lnTo>
                  <a:pt x="74919" y="0"/>
                </a:lnTo>
                <a:lnTo>
                  <a:pt x="74919" y="113019"/>
                </a:lnTo>
                <a:lnTo>
                  <a:pt x="228599" y="113019"/>
                </a:lnTo>
                <a:lnTo>
                  <a:pt x="228599" y="0"/>
                </a:lnTo>
                <a:close/>
              </a:path>
            </a:pathLst>
          </a:custGeom>
          <a:solidFill>
            <a:srgbClr val="5FCB2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5680709" y="3863975"/>
            <a:ext cx="304800" cy="228600"/>
          </a:xfrm>
          <a:custGeom>
            <a:avLst/>
            <a:gdLst/>
            <a:ahLst/>
            <a:cxnLst/>
            <a:rect l="l" t="t" r="r" b="b"/>
            <a:pathLst>
              <a:path w="304800" h="228600">
                <a:moveTo>
                  <a:pt x="0" y="113019"/>
                </a:moveTo>
                <a:lnTo>
                  <a:pt x="74919" y="113019"/>
                </a:lnTo>
                <a:lnTo>
                  <a:pt x="74919" y="0"/>
                </a:lnTo>
                <a:lnTo>
                  <a:pt x="228599" y="0"/>
                </a:lnTo>
                <a:lnTo>
                  <a:pt x="228599" y="113019"/>
                </a:lnTo>
                <a:lnTo>
                  <a:pt x="304799" y="113019"/>
                </a:lnTo>
                <a:lnTo>
                  <a:pt x="151119" y="228599"/>
                </a:lnTo>
                <a:lnTo>
                  <a:pt x="0" y="113019"/>
                </a:lnTo>
                <a:close/>
              </a:path>
            </a:pathLst>
          </a:custGeom>
          <a:ln w="25518">
            <a:solidFill>
              <a:srgbClr val="5FCB2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5680709" y="3863975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25518">
            <a:solidFill>
              <a:srgbClr val="5FCB2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5985509" y="4092575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25518">
            <a:solidFill>
              <a:srgbClr val="5FCB2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5257800" y="3863975"/>
            <a:ext cx="304800" cy="228600"/>
          </a:xfrm>
          <a:custGeom>
            <a:avLst/>
            <a:gdLst/>
            <a:ahLst/>
            <a:cxnLst/>
            <a:rect l="l" t="t" r="r" b="b"/>
            <a:pathLst>
              <a:path w="304800" h="228600">
                <a:moveTo>
                  <a:pt x="228599" y="114299"/>
                </a:moveTo>
                <a:lnTo>
                  <a:pt x="76199" y="114299"/>
                </a:lnTo>
                <a:lnTo>
                  <a:pt x="76199" y="228599"/>
                </a:lnTo>
                <a:lnTo>
                  <a:pt x="228599" y="228599"/>
                </a:lnTo>
                <a:lnTo>
                  <a:pt x="228599" y="114299"/>
                </a:lnTo>
                <a:close/>
              </a:path>
              <a:path w="304800" h="228600">
                <a:moveTo>
                  <a:pt x="152399" y="0"/>
                </a:moveTo>
                <a:lnTo>
                  <a:pt x="0" y="114299"/>
                </a:lnTo>
                <a:lnTo>
                  <a:pt x="304799" y="114299"/>
                </a:lnTo>
                <a:lnTo>
                  <a:pt x="152399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5257800" y="3863975"/>
            <a:ext cx="304800" cy="228600"/>
          </a:xfrm>
          <a:custGeom>
            <a:avLst/>
            <a:gdLst/>
            <a:ahLst/>
            <a:cxnLst/>
            <a:rect l="l" t="t" r="r" b="b"/>
            <a:pathLst>
              <a:path w="304800" h="228600">
                <a:moveTo>
                  <a:pt x="304799" y="114299"/>
                </a:moveTo>
                <a:lnTo>
                  <a:pt x="228599" y="114299"/>
                </a:lnTo>
                <a:lnTo>
                  <a:pt x="228599" y="228599"/>
                </a:lnTo>
                <a:lnTo>
                  <a:pt x="76199" y="228599"/>
                </a:lnTo>
                <a:lnTo>
                  <a:pt x="76199" y="114299"/>
                </a:lnTo>
                <a:lnTo>
                  <a:pt x="0" y="114299"/>
                </a:lnTo>
                <a:lnTo>
                  <a:pt x="152399" y="0"/>
                </a:lnTo>
                <a:lnTo>
                  <a:pt x="304799" y="114299"/>
                </a:lnTo>
                <a:close/>
              </a:path>
            </a:pathLst>
          </a:custGeom>
          <a:ln w="25518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5562600" y="4092575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25518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5257800" y="3863975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25518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 txBox="1"/>
          <p:nvPr/>
        </p:nvSpPr>
        <p:spPr>
          <a:xfrm>
            <a:off x="5337814" y="3345657"/>
            <a:ext cx="536575" cy="381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spc="-25" dirty="0">
                <a:latin typeface="Times New Roman"/>
                <a:cs typeface="Times New Roman"/>
              </a:rPr>
              <a:t>C</a:t>
            </a:r>
            <a:r>
              <a:rPr sz="2400" spc="-5" dirty="0">
                <a:latin typeface="Times New Roman"/>
                <a:cs typeface="Times New Roman"/>
              </a:rPr>
              <a:t>H</a:t>
            </a:r>
            <a:r>
              <a:rPr sz="2100" spc="-15" baseline="-23809" dirty="0">
                <a:latin typeface="Times New Roman"/>
                <a:cs typeface="Times New Roman"/>
              </a:rPr>
              <a:t>4</a:t>
            </a:r>
            <a:endParaRPr sz="2100" baseline="-23809">
              <a:latin typeface="Times New Roman"/>
              <a:cs typeface="Times New Roman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7495533" y="2432530"/>
            <a:ext cx="536575" cy="381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spc="-25" dirty="0">
                <a:latin typeface="Times New Roman"/>
                <a:cs typeface="Times New Roman"/>
              </a:rPr>
              <a:t>C</a:t>
            </a:r>
            <a:r>
              <a:rPr sz="2400" spc="-5" dirty="0">
                <a:latin typeface="Times New Roman"/>
                <a:cs typeface="Times New Roman"/>
              </a:rPr>
              <a:t>O</a:t>
            </a:r>
            <a:r>
              <a:rPr sz="2100" spc="-15" baseline="-23809" dirty="0">
                <a:latin typeface="Times New Roman"/>
                <a:cs typeface="Times New Roman"/>
              </a:rPr>
              <a:t>2</a:t>
            </a:r>
            <a:endParaRPr sz="2100" baseline="-23809">
              <a:latin typeface="Times New Roman"/>
              <a:cs typeface="Times New Roman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6525249" y="5366389"/>
            <a:ext cx="304800" cy="567690"/>
          </a:xfrm>
          <a:custGeom>
            <a:avLst/>
            <a:gdLst/>
            <a:ahLst/>
            <a:cxnLst/>
            <a:rect l="l" t="t" r="r" b="b"/>
            <a:pathLst>
              <a:path w="304800" h="567689">
                <a:moveTo>
                  <a:pt x="304799" y="415289"/>
                </a:moveTo>
                <a:lnTo>
                  <a:pt x="0" y="415289"/>
                </a:lnTo>
                <a:lnTo>
                  <a:pt x="152399" y="567689"/>
                </a:lnTo>
                <a:lnTo>
                  <a:pt x="304799" y="415289"/>
                </a:lnTo>
                <a:close/>
              </a:path>
              <a:path w="304800" h="567689">
                <a:moveTo>
                  <a:pt x="228599" y="0"/>
                </a:moveTo>
                <a:lnTo>
                  <a:pt x="76199" y="0"/>
                </a:lnTo>
                <a:lnTo>
                  <a:pt x="76199" y="415289"/>
                </a:lnTo>
                <a:lnTo>
                  <a:pt x="228599" y="415289"/>
                </a:lnTo>
                <a:lnTo>
                  <a:pt x="228599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6525249" y="5366389"/>
            <a:ext cx="304800" cy="567690"/>
          </a:xfrm>
          <a:custGeom>
            <a:avLst/>
            <a:gdLst/>
            <a:ahLst/>
            <a:cxnLst/>
            <a:rect l="l" t="t" r="r" b="b"/>
            <a:pathLst>
              <a:path w="304800" h="567689">
                <a:moveTo>
                  <a:pt x="0" y="415289"/>
                </a:moveTo>
                <a:lnTo>
                  <a:pt x="76199" y="415289"/>
                </a:lnTo>
                <a:lnTo>
                  <a:pt x="76199" y="0"/>
                </a:lnTo>
                <a:lnTo>
                  <a:pt x="228599" y="0"/>
                </a:lnTo>
                <a:lnTo>
                  <a:pt x="228599" y="415289"/>
                </a:lnTo>
                <a:lnTo>
                  <a:pt x="304799" y="415289"/>
                </a:lnTo>
                <a:lnTo>
                  <a:pt x="152399" y="567689"/>
                </a:lnTo>
                <a:lnTo>
                  <a:pt x="0" y="415289"/>
                </a:lnTo>
                <a:close/>
              </a:path>
            </a:pathLst>
          </a:custGeom>
          <a:ln w="25518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6525249" y="5366389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25518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6830049" y="5934079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25518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 txBox="1"/>
          <p:nvPr/>
        </p:nvSpPr>
        <p:spPr>
          <a:xfrm>
            <a:off x="7038345" y="5375118"/>
            <a:ext cx="668655" cy="330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spc="-5" dirty="0">
                <a:latin typeface="Times New Roman"/>
                <a:cs typeface="Times New Roman"/>
              </a:rPr>
              <a:t>DO</a:t>
            </a:r>
            <a:r>
              <a:rPr sz="2400" spc="-20" dirty="0">
                <a:latin typeface="Times New Roman"/>
                <a:cs typeface="Times New Roman"/>
              </a:rPr>
              <a:t>C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8712189" y="2160905"/>
            <a:ext cx="1271905" cy="3599179"/>
          </a:xfrm>
          <a:custGeom>
            <a:avLst/>
            <a:gdLst/>
            <a:ahLst/>
            <a:cxnLst/>
            <a:rect l="l" t="t" r="r" b="b"/>
            <a:pathLst>
              <a:path w="1271904" h="3599179">
                <a:moveTo>
                  <a:pt x="880109" y="1191249"/>
                </a:moveTo>
                <a:lnTo>
                  <a:pt x="379750" y="1191249"/>
                </a:lnTo>
                <a:lnTo>
                  <a:pt x="379750" y="2932425"/>
                </a:lnTo>
                <a:lnTo>
                  <a:pt x="880109" y="2932425"/>
                </a:lnTo>
                <a:lnTo>
                  <a:pt x="880109" y="1191249"/>
                </a:lnTo>
                <a:close/>
              </a:path>
              <a:path w="1271904" h="3599179">
                <a:moveTo>
                  <a:pt x="629930" y="0"/>
                </a:moveTo>
                <a:lnTo>
                  <a:pt x="0" y="1191249"/>
                </a:lnTo>
                <a:lnTo>
                  <a:pt x="1271290" y="1191249"/>
                </a:lnTo>
                <a:lnTo>
                  <a:pt x="629930" y="0"/>
                </a:lnTo>
                <a:close/>
              </a:path>
              <a:path w="1271904" h="3599179">
                <a:moveTo>
                  <a:pt x="880109" y="3432809"/>
                </a:moveTo>
                <a:lnTo>
                  <a:pt x="379750" y="3432809"/>
                </a:lnTo>
                <a:lnTo>
                  <a:pt x="379750" y="3599175"/>
                </a:lnTo>
                <a:lnTo>
                  <a:pt x="880109" y="3599175"/>
                </a:lnTo>
                <a:lnTo>
                  <a:pt x="880109" y="3432809"/>
                </a:lnTo>
                <a:close/>
              </a:path>
              <a:path w="1271904" h="3599179">
                <a:moveTo>
                  <a:pt x="880109" y="3100065"/>
                </a:moveTo>
                <a:lnTo>
                  <a:pt x="379750" y="3100065"/>
                </a:lnTo>
                <a:lnTo>
                  <a:pt x="379750" y="3266443"/>
                </a:lnTo>
                <a:lnTo>
                  <a:pt x="880109" y="3266443"/>
                </a:lnTo>
                <a:lnTo>
                  <a:pt x="880109" y="3100065"/>
                </a:lnTo>
                <a:close/>
              </a:path>
            </a:pathLst>
          </a:custGeom>
          <a:solidFill>
            <a:srgbClr val="ED1C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 txBox="1"/>
          <p:nvPr/>
        </p:nvSpPr>
        <p:spPr>
          <a:xfrm>
            <a:off x="9196278" y="2921651"/>
            <a:ext cx="254000" cy="1951989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-10" dirty="0">
                <a:latin typeface="Liberation Serif"/>
                <a:cs typeface="Liberation Serif"/>
              </a:rPr>
              <a:t>K</a:t>
            </a:r>
            <a:r>
              <a:rPr sz="1800" dirty="0">
                <a:latin typeface="Liberation Serif"/>
                <a:cs typeface="Liberation Serif"/>
              </a:rPr>
              <a:t>ūdr</a:t>
            </a:r>
            <a:r>
              <a:rPr sz="1800" spc="10" dirty="0">
                <a:latin typeface="Liberation Serif"/>
                <a:cs typeface="Liberation Serif"/>
              </a:rPr>
              <a:t>a</a:t>
            </a:r>
            <a:r>
              <a:rPr sz="1800" dirty="0">
                <a:latin typeface="Liberation Serif"/>
                <a:cs typeface="Liberation Serif"/>
              </a:rPr>
              <a:t>s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Liberation Serif"/>
                <a:cs typeface="Liberation Serif"/>
              </a:rPr>
              <a:t>produkt</a:t>
            </a:r>
            <a:r>
              <a:rPr sz="1800" spc="10" dirty="0">
                <a:latin typeface="Liberation Serif"/>
                <a:cs typeface="Liberation Serif"/>
              </a:rPr>
              <a:t>i</a:t>
            </a:r>
            <a:r>
              <a:rPr sz="1800" dirty="0">
                <a:latin typeface="Liberation Serif"/>
                <a:cs typeface="Liberation Serif"/>
              </a:rPr>
              <a:t>,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Liberation Serif"/>
                <a:cs typeface="Liberation Serif"/>
              </a:rPr>
              <a:t>C</a:t>
            </a:r>
            <a:r>
              <a:rPr sz="1800" dirty="0">
                <a:latin typeface="Liberation Serif"/>
                <a:cs typeface="Liberation Serif"/>
              </a:rPr>
              <a:t>O</a:t>
            </a:r>
            <a:endParaRPr sz="1800">
              <a:latin typeface="Liberation Serif"/>
              <a:cs typeface="Liberation Serif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7522216" y="7439359"/>
            <a:ext cx="239077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10" dirty="0">
                <a:latin typeface="DejaVu Sans"/>
                <a:cs typeface="DejaVu Sans"/>
              </a:rPr>
              <a:t>LI</a:t>
            </a:r>
            <a:r>
              <a:rPr sz="1000" dirty="0">
                <a:latin typeface="DejaVu Sans"/>
                <a:cs typeface="DejaVu Sans"/>
              </a:rPr>
              <a:t>F</a:t>
            </a:r>
            <a:r>
              <a:rPr sz="1000" spc="-530" dirty="0">
                <a:latin typeface="DejaVu Sans"/>
                <a:cs typeface="DejaVu Sans"/>
              </a:rPr>
              <a:t>E REstore | LIFE14 CCM/LV/001103</a:t>
            </a:r>
            <a:r>
              <a:rPr sz="1000" spc="15" dirty="0">
                <a:latin typeface="Times New Roman"/>
                <a:cs typeface="Times New Roman"/>
              </a:rPr>
              <a:t> </a:t>
            </a:r>
            <a:r>
              <a:rPr sz="1000" spc="-15" dirty="0">
                <a:latin typeface="DejaVu Sans"/>
                <a:cs typeface="DejaVu Sans"/>
              </a:rPr>
              <a:t>R</a:t>
            </a:r>
            <a:r>
              <a:rPr sz="1000" spc="-530" dirty="0">
                <a:latin typeface="DejaVu Sans"/>
                <a:cs typeface="DejaVu Sans"/>
              </a:rPr>
              <a:t>E REstore | LIFE14 CCM/LV/00110</a:t>
            </a:r>
            <a:r>
              <a:rPr sz="1000" spc="-625" dirty="0">
                <a:latin typeface="DejaVu Sans"/>
                <a:cs typeface="DejaVu Sans"/>
              </a:rPr>
              <a:t>3</a:t>
            </a:r>
            <a:r>
              <a:rPr sz="1000" spc="-25" dirty="0">
                <a:latin typeface="DejaVu Sans"/>
                <a:cs typeface="DejaVu Sans"/>
              </a:rPr>
              <a:t>s</a:t>
            </a:r>
            <a:r>
              <a:rPr sz="1000" spc="5" dirty="0">
                <a:latin typeface="DejaVu Sans"/>
                <a:cs typeface="DejaVu Sans"/>
              </a:rPr>
              <a:t>t</a:t>
            </a:r>
            <a:r>
              <a:rPr sz="1000" spc="-15" dirty="0">
                <a:latin typeface="DejaVu Sans"/>
                <a:cs typeface="DejaVu Sans"/>
              </a:rPr>
              <a:t>o</a:t>
            </a:r>
            <a:r>
              <a:rPr sz="1000" spc="-5" dirty="0">
                <a:latin typeface="DejaVu Sans"/>
                <a:cs typeface="DejaVu Sans"/>
              </a:rPr>
              <a:t>r</a:t>
            </a:r>
            <a:r>
              <a:rPr sz="1000" spc="-530" dirty="0">
                <a:latin typeface="DejaVu Sans"/>
                <a:cs typeface="DejaVu Sans"/>
              </a:rPr>
              <a:t>e | LIFE14 CCM/LV/001103</a:t>
            </a:r>
            <a:r>
              <a:rPr sz="1000" spc="20" dirty="0">
                <a:latin typeface="Times New Roman"/>
                <a:cs typeface="Times New Roman"/>
              </a:rPr>
              <a:t> </a:t>
            </a:r>
            <a:r>
              <a:rPr sz="1000" spc="-550" dirty="0">
                <a:latin typeface="DejaVu Sans"/>
                <a:cs typeface="DejaVu Sans"/>
              </a:rPr>
              <a:t>| LIFE14 CCM/LV/001103</a:t>
            </a:r>
            <a:r>
              <a:rPr sz="1000" spc="20" dirty="0">
                <a:latin typeface="Times New Roman"/>
                <a:cs typeface="Times New Roman"/>
              </a:rPr>
              <a:t> </a:t>
            </a:r>
            <a:r>
              <a:rPr sz="1000" spc="-10" dirty="0">
                <a:latin typeface="DejaVu Sans"/>
                <a:cs typeface="DejaVu Sans"/>
              </a:rPr>
              <a:t>LIF</a:t>
            </a:r>
            <a:r>
              <a:rPr sz="1000" spc="-530" dirty="0">
                <a:latin typeface="DejaVu Sans"/>
                <a:cs typeface="DejaVu Sans"/>
              </a:rPr>
              <a:t>E REstore | LIFE14 CCM/LV/00110</a:t>
            </a:r>
            <a:r>
              <a:rPr sz="1000" spc="-625" dirty="0">
                <a:latin typeface="DejaVu Sans"/>
                <a:cs typeface="DejaVu Sans"/>
              </a:rPr>
              <a:t>3</a:t>
            </a:r>
            <a:r>
              <a:rPr sz="1000" spc="-10" dirty="0">
                <a:latin typeface="DejaVu Sans"/>
                <a:cs typeface="DejaVu Sans"/>
              </a:rPr>
              <a:t>1</a:t>
            </a:r>
            <a:r>
              <a:rPr sz="1000" spc="-555" dirty="0">
                <a:latin typeface="DejaVu Sans"/>
                <a:cs typeface="DejaVu Sans"/>
              </a:rPr>
              <a:t>4 CCM/LV/001103</a:t>
            </a:r>
            <a:r>
              <a:rPr sz="1000" spc="2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DejaVu Sans"/>
                <a:cs typeface="DejaVu Sans"/>
              </a:rPr>
              <a:t>CC</a:t>
            </a:r>
            <a:r>
              <a:rPr sz="1000" spc="-15" dirty="0">
                <a:latin typeface="DejaVu Sans"/>
                <a:cs typeface="DejaVu Sans"/>
              </a:rPr>
              <a:t>M</a:t>
            </a:r>
            <a:r>
              <a:rPr sz="1000" spc="-5" dirty="0">
                <a:latin typeface="DejaVu Sans"/>
                <a:cs typeface="DejaVu Sans"/>
              </a:rPr>
              <a:t>/</a:t>
            </a:r>
            <a:r>
              <a:rPr sz="1000" spc="-10" dirty="0">
                <a:latin typeface="DejaVu Sans"/>
                <a:cs typeface="DejaVu Sans"/>
              </a:rPr>
              <a:t>L</a:t>
            </a:r>
            <a:r>
              <a:rPr sz="1000" spc="-5" dirty="0">
                <a:latin typeface="DejaVu Sans"/>
                <a:cs typeface="DejaVu Sans"/>
              </a:rPr>
              <a:t>V/</a:t>
            </a:r>
            <a:r>
              <a:rPr sz="1000" dirty="0">
                <a:latin typeface="DejaVu Sans"/>
                <a:cs typeface="DejaVu Sans"/>
              </a:rPr>
              <a:t>0</a:t>
            </a:r>
            <a:r>
              <a:rPr sz="1000" spc="-10" dirty="0">
                <a:latin typeface="DejaVu Sans"/>
                <a:cs typeface="DejaVu Sans"/>
              </a:rPr>
              <a:t>0</a:t>
            </a:r>
            <a:r>
              <a:rPr sz="1000" dirty="0">
                <a:latin typeface="DejaVu Sans"/>
                <a:cs typeface="DejaVu Sans"/>
              </a:rPr>
              <a:t>1</a:t>
            </a:r>
            <a:r>
              <a:rPr sz="1000" spc="-10" dirty="0">
                <a:latin typeface="DejaVu Sans"/>
                <a:cs typeface="DejaVu Sans"/>
              </a:rPr>
              <a:t>1</a:t>
            </a:r>
            <a:r>
              <a:rPr sz="1000" dirty="0">
                <a:latin typeface="DejaVu Sans"/>
                <a:cs typeface="DejaVu Sans"/>
              </a:rPr>
              <a:t>03</a:t>
            </a:r>
            <a:endParaRPr sz="1000">
              <a:latin typeface="DejaVu Sans"/>
              <a:cs typeface="DejaVu Sans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9348871" y="2856873"/>
            <a:ext cx="157480" cy="9144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dirty="0">
                <a:latin typeface="Liberation Serif"/>
                <a:cs typeface="Liberation Serif"/>
              </a:rPr>
              <a:t>2</a:t>
            </a:r>
            <a:endParaRPr sz="1050">
              <a:latin typeface="Liberation Serif"/>
              <a:cs typeface="Liberation Serif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46204" y="6579230"/>
            <a:ext cx="8359140" cy="0"/>
          </a:xfrm>
          <a:custGeom>
            <a:avLst/>
            <a:gdLst/>
            <a:ahLst/>
            <a:cxnLst/>
            <a:rect l="l" t="t" r="r" b="b"/>
            <a:pathLst>
              <a:path w="8359140">
                <a:moveTo>
                  <a:pt x="0" y="0"/>
                </a:moveTo>
                <a:lnTo>
                  <a:pt x="8359145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631679" y="6143628"/>
            <a:ext cx="73660" cy="0"/>
          </a:xfrm>
          <a:custGeom>
            <a:avLst/>
            <a:gdLst/>
            <a:ahLst/>
            <a:cxnLst/>
            <a:rect l="l" t="t" r="r" b="b"/>
            <a:pathLst>
              <a:path w="73659">
                <a:moveTo>
                  <a:pt x="0" y="0"/>
                </a:moveTo>
                <a:lnTo>
                  <a:pt x="7367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334500" y="6143627"/>
            <a:ext cx="148590" cy="0"/>
          </a:xfrm>
          <a:custGeom>
            <a:avLst/>
            <a:gdLst/>
            <a:ahLst/>
            <a:cxnLst/>
            <a:rect l="l" t="t" r="r" b="b"/>
            <a:pathLst>
              <a:path w="148590">
                <a:moveTo>
                  <a:pt x="0" y="0"/>
                </a:moveTo>
                <a:lnTo>
                  <a:pt x="14858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038600" y="6143627"/>
            <a:ext cx="147320" cy="0"/>
          </a:xfrm>
          <a:custGeom>
            <a:avLst/>
            <a:gdLst/>
            <a:ahLst/>
            <a:cxnLst/>
            <a:rect l="l" t="t" r="r" b="b"/>
            <a:pathLst>
              <a:path w="147320">
                <a:moveTo>
                  <a:pt x="0" y="0"/>
                </a:moveTo>
                <a:lnTo>
                  <a:pt x="14730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741419" y="6143626"/>
            <a:ext cx="148590" cy="0"/>
          </a:xfrm>
          <a:custGeom>
            <a:avLst/>
            <a:gdLst/>
            <a:ahLst/>
            <a:cxnLst/>
            <a:rect l="l" t="t" r="r" b="b"/>
            <a:pathLst>
              <a:path w="148590">
                <a:moveTo>
                  <a:pt x="0" y="0"/>
                </a:moveTo>
                <a:lnTo>
                  <a:pt x="14858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445489" y="6143625"/>
            <a:ext cx="147955" cy="0"/>
          </a:xfrm>
          <a:custGeom>
            <a:avLst/>
            <a:gdLst/>
            <a:ahLst/>
            <a:cxnLst/>
            <a:rect l="l" t="t" r="r" b="b"/>
            <a:pathLst>
              <a:path w="147954">
                <a:moveTo>
                  <a:pt x="0" y="0"/>
                </a:moveTo>
                <a:lnTo>
                  <a:pt x="14734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148309" y="6143625"/>
            <a:ext cx="148590" cy="0"/>
          </a:xfrm>
          <a:custGeom>
            <a:avLst/>
            <a:gdLst/>
            <a:ahLst/>
            <a:cxnLst/>
            <a:rect l="l" t="t" r="r" b="b"/>
            <a:pathLst>
              <a:path w="148590">
                <a:moveTo>
                  <a:pt x="0" y="0"/>
                </a:moveTo>
                <a:lnTo>
                  <a:pt x="14858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851129" y="6143624"/>
            <a:ext cx="148590" cy="0"/>
          </a:xfrm>
          <a:custGeom>
            <a:avLst/>
            <a:gdLst/>
            <a:ahLst/>
            <a:cxnLst/>
            <a:rect l="l" t="t" r="r" b="b"/>
            <a:pathLst>
              <a:path w="148590">
                <a:moveTo>
                  <a:pt x="0" y="0"/>
                </a:moveTo>
                <a:lnTo>
                  <a:pt x="14858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555229" y="6143623"/>
            <a:ext cx="148590" cy="0"/>
          </a:xfrm>
          <a:custGeom>
            <a:avLst/>
            <a:gdLst/>
            <a:ahLst/>
            <a:cxnLst/>
            <a:rect l="l" t="t" r="r" b="b"/>
            <a:pathLst>
              <a:path w="148590">
                <a:moveTo>
                  <a:pt x="0" y="0"/>
                </a:moveTo>
                <a:lnTo>
                  <a:pt x="14858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258050" y="6143623"/>
            <a:ext cx="148590" cy="0"/>
          </a:xfrm>
          <a:custGeom>
            <a:avLst/>
            <a:gdLst/>
            <a:ahLst/>
            <a:cxnLst/>
            <a:rect l="l" t="t" r="r" b="b"/>
            <a:pathLst>
              <a:path w="148590">
                <a:moveTo>
                  <a:pt x="0" y="0"/>
                </a:moveTo>
                <a:lnTo>
                  <a:pt x="14858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962150" y="6143622"/>
            <a:ext cx="147320" cy="0"/>
          </a:xfrm>
          <a:custGeom>
            <a:avLst/>
            <a:gdLst/>
            <a:ahLst/>
            <a:cxnLst/>
            <a:rect l="l" t="t" r="r" b="b"/>
            <a:pathLst>
              <a:path w="147320">
                <a:moveTo>
                  <a:pt x="0" y="0"/>
                </a:moveTo>
                <a:lnTo>
                  <a:pt x="14730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664969" y="6143622"/>
            <a:ext cx="148590" cy="0"/>
          </a:xfrm>
          <a:custGeom>
            <a:avLst/>
            <a:gdLst/>
            <a:ahLst/>
            <a:cxnLst/>
            <a:rect l="l" t="t" r="r" b="b"/>
            <a:pathLst>
              <a:path w="148590">
                <a:moveTo>
                  <a:pt x="0" y="0"/>
                </a:moveTo>
                <a:lnTo>
                  <a:pt x="14858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367789" y="6143621"/>
            <a:ext cx="148590" cy="0"/>
          </a:xfrm>
          <a:custGeom>
            <a:avLst/>
            <a:gdLst/>
            <a:ahLst/>
            <a:cxnLst/>
            <a:rect l="l" t="t" r="r" b="b"/>
            <a:pathLst>
              <a:path w="148590">
                <a:moveTo>
                  <a:pt x="0" y="0"/>
                </a:moveTo>
                <a:lnTo>
                  <a:pt x="14858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071859" y="6143620"/>
            <a:ext cx="148590" cy="0"/>
          </a:xfrm>
          <a:custGeom>
            <a:avLst/>
            <a:gdLst/>
            <a:ahLst/>
            <a:cxnLst/>
            <a:rect l="l" t="t" r="r" b="b"/>
            <a:pathLst>
              <a:path w="148589">
                <a:moveTo>
                  <a:pt x="0" y="0"/>
                </a:moveTo>
                <a:lnTo>
                  <a:pt x="14858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774679" y="6143620"/>
            <a:ext cx="148590" cy="0"/>
          </a:xfrm>
          <a:custGeom>
            <a:avLst/>
            <a:gdLst/>
            <a:ahLst/>
            <a:cxnLst/>
            <a:rect l="l" t="t" r="r" b="b"/>
            <a:pathLst>
              <a:path w="148589">
                <a:moveTo>
                  <a:pt x="0" y="0"/>
                </a:moveTo>
                <a:lnTo>
                  <a:pt x="14858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478779" y="6143619"/>
            <a:ext cx="148590" cy="0"/>
          </a:xfrm>
          <a:custGeom>
            <a:avLst/>
            <a:gdLst/>
            <a:ahLst/>
            <a:cxnLst/>
            <a:rect l="l" t="t" r="r" b="b"/>
            <a:pathLst>
              <a:path w="148589">
                <a:moveTo>
                  <a:pt x="0" y="0"/>
                </a:moveTo>
                <a:lnTo>
                  <a:pt x="14858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181600" y="6143618"/>
            <a:ext cx="148590" cy="0"/>
          </a:xfrm>
          <a:custGeom>
            <a:avLst/>
            <a:gdLst/>
            <a:ahLst/>
            <a:cxnLst/>
            <a:rect l="l" t="t" r="r" b="b"/>
            <a:pathLst>
              <a:path w="148589">
                <a:moveTo>
                  <a:pt x="0" y="0"/>
                </a:moveTo>
                <a:lnTo>
                  <a:pt x="14858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885700" y="6143618"/>
            <a:ext cx="148590" cy="0"/>
          </a:xfrm>
          <a:custGeom>
            <a:avLst/>
            <a:gdLst/>
            <a:ahLst/>
            <a:cxnLst/>
            <a:rect l="l" t="t" r="r" b="b"/>
            <a:pathLst>
              <a:path w="148589">
                <a:moveTo>
                  <a:pt x="0" y="0"/>
                </a:moveTo>
                <a:lnTo>
                  <a:pt x="14858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588519" y="6143617"/>
            <a:ext cx="148590" cy="0"/>
          </a:xfrm>
          <a:custGeom>
            <a:avLst/>
            <a:gdLst/>
            <a:ahLst/>
            <a:cxnLst/>
            <a:rect l="l" t="t" r="r" b="b"/>
            <a:pathLst>
              <a:path w="148589">
                <a:moveTo>
                  <a:pt x="0" y="0"/>
                </a:moveTo>
                <a:lnTo>
                  <a:pt x="14858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292589" y="6143616"/>
            <a:ext cx="148590" cy="0"/>
          </a:xfrm>
          <a:custGeom>
            <a:avLst/>
            <a:gdLst/>
            <a:ahLst/>
            <a:cxnLst/>
            <a:rect l="l" t="t" r="r" b="b"/>
            <a:pathLst>
              <a:path w="148589">
                <a:moveTo>
                  <a:pt x="0" y="0"/>
                </a:moveTo>
                <a:lnTo>
                  <a:pt x="14858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995409" y="6143615"/>
            <a:ext cx="148590" cy="0"/>
          </a:xfrm>
          <a:custGeom>
            <a:avLst/>
            <a:gdLst/>
            <a:ahLst/>
            <a:cxnLst/>
            <a:rect l="l" t="t" r="r" b="b"/>
            <a:pathLst>
              <a:path w="148589">
                <a:moveTo>
                  <a:pt x="0" y="0"/>
                </a:moveTo>
                <a:lnTo>
                  <a:pt x="14858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699509" y="6143615"/>
            <a:ext cx="147320" cy="0"/>
          </a:xfrm>
          <a:custGeom>
            <a:avLst/>
            <a:gdLst/>
            <a:ahLst/>
            <a:cxnLst/>
            <a:rect l="l" t="t" r="r" b="b"/>
            <a:pathLst>
              <a:path w="147320">
                <a:moveTo>
                  <a:pt x="0" y="0"/>
                </a:moveTo>
                <a:lnTo>
                  <a:pt x="14730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402329" y="6143615"/>
            <a:ext cx="148590" cy="0"/>
          </a:xfrm>
          <a:custGeom>
            <a:avLst/>
            <a:gdLst/>
            <a:ahLst/>
            <a:cxnLst/>
            <a:rect l="l" t="t" r="r" b="b"/>
            <a:pathLst>
              <a:path w="148589">
                <a:moveTo>
                  <a:pt x="0" y="0"/>
                </a:moveTo>
                <a:lnTo>
                  <a:pt x="14858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105150" y="6143614"/>
            <a:ext cx="148590" cy="0"/>
          </a:xfrm>
          <a:custGeom>
            <a:avLst/>
            <a:gdLst/>
            <a:ahLst/>
            <a:cxnLst/>
            <a:rect l="l" t="t" r="r" b="b"/>
            <a:pathLst>
              <a:path w="148589">
                <a:moveTo>
                  <a:pt x="0" y="0"/>
                </a:moveTo>
                <a:lnTo>
                  <a:pt x="14858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809244" y="6143613"/>
            <a:ext cx="148590" cy="0"/>
          </a:xfrm>
          <a:custGeom>
            <a:avLst/>
            <a:gdLst/>
            <a:ahLst/>
            <a:cxnLst/>
            <a:rect l="l" t="t" r="r" b="b"/>
            <a:pathLst>
              <a:path w="148589">
                <a:moveTo>
                  <a:pt x="0" y="0"/>
                </a:moveTo>
                <a:lnTo>
                  <a:pt x="14858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512063" y="6143613"/>
            <a:ext cx="148590" cy="0"/>
          </a:xfrm>
          <a:custGeom>
            <a:avLst/>
            <a:gdLst/>
            <a:ahLst/>
            <a:cxnLst/>
            <a:rect l="l" t="t" r="r" b="b"/>
            <a:pathLst>
              <a:path w="148589">
                <a:moveTo>
                  <a:pt x="0" y="0"/>
                </a:moveTo>
                <a:lnTo>
                  <a:pt x="14858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216145" y="6143613"/>
            <a:ext cx="148590" cy="0"/>
          </a:xfrm>
          <a:custGeom>
            <a:avLst/>
            <a:gdLst/>
            <a:ahLst/>
            <a:cxnLst/>
            <a:rect l="l" t="t" r="r" b="b"/>
            <a:pathLst>
              <a:path w="148589">
                <a:moveTo>
                  <a:pt x="0" y="0"/>
                </a:moveTo>
                <a:lnTo>
                  <a:pt x="14858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918965" y="6143615"/>
            <a:ext cx="148590" cy="0"/>
          </a:xfrm>
          <a:custGeom>
            <a:avLst/>
            <a:gdLst/>
            <a:ahLst/>
            <a:cxnLst/>
            <a:rect l="l" t="t" r="r" b="b"/>
            <a:pathLst>
              <a:path w="148589">
                <a:moveTo>
                  <a:pt x="0" y="0"/>
                </a:moveTo>
                <a:lnTo>
                  <a:pt x="14858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623059" y="6143614"/>
            <a:ext cx="147320" cy="0"/>
          </a:xfrm>
          <a:custGeom>
            <a:avLst/>
            <a:gdLst/>
            <a:ahLst/>
            <a:cxnLst/>
            <a:rect l="l" t="t" r="r" b="b"/>
            <a:pathLst>
              <a:path w="147319">
                <a:moveTo>
                  <a:pt x="0" y="0"/>
                </a:moveTo>
                <a:lnTo>
                  <a:pt x="147315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346204" y="6143614"/>
            <a:ext cx="128270" cy="0"/>
          </a:xfrm>
          <a:custGeom>
            <a:avLst/>
            <a:gdLst/>
            <a:ahLst/>
            <a:cxnLst/>
            <a:rect l="l" t="t" r="r" b="b"/>
            <a:pathLst>
              <a:path w="128269">
                <a:moveTo>
                  <a:pt x="0" y="0"/>
                </a:moveTo>
                <a:lnTo>
                  <a:pt x="128265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9631679" y="5708014"/>
            <a:ext cx="73660" cy="0"/>
          </a:xfrm>
          <a:custGeom>
            <a:avLst/>
            <a:gdLst/>
            <a:ahLst/>
            <a:cxnLst/>
            <a:rect l="l" t="t" r="r" b="b"/>
            <a:pathLst>
              <a:path w="73659">
                <a:moveTo>
                  <a:pt x="0" y="0"/>
                </a:moveTo>
                <a:lnTo>
                  <a:pt x="7367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9334500" y="5708013"/>
            <a:ext cx="148590" cy="0"/>
          </a:xfrm>
          <a:custGeom>
            <a:avLst/>
            <a:gdLst/>
            <a:ahLst/>
            <a:cxnLst/>
            <a:rect l="l" t="t" r="r" b="b"/>
            <a:pathLst>
              <a:path w="148590">
                <a:moveTo>
                  <a:pt x="0" y="0"/>
                </a:moveTo>
                <a:lnTo>
                  <a:pt x="14858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9038600" y="5708013"/>
            <a:ext cx="147320" cy="0"/>
          </a:xfrm>
          <a:custGeom>
            <a:avLst/>
            <a:gdLst/>
            <a:ahLst/>
            <a:cxnLst/>
            <a:rect l="l" t="t" r="r" b="b"/>
            <a:pathLst>
              <a:path w="147320">
                <a:moveTo>
                  <a:pt x="0" y="0"/>
                </a:moveTo>
                <a:lnTo>
                  <a:pt x="14730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8741419" y="5708012"/>
            <a:ext cx="148590" cy="0"/>
          </a:xfrm>
          <a:custGeom>
            <a:avLst/>
            <a:gdLst/>
            <a:ahLst/>
            <a:cxnLst/>
            <a:rect l="l" t="t" r="r" b="b"/>
            <a:pathLst>
              <a:path w="148590">
                <a:moveTo>
                  <a:pt x="0" y="0"/>
                </a:moveTo>
                <a:lnTo>
                  <a:pt x="14858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8445489" y="5708012"/>
            <a:ext cx="147955" cy="0"/>
          </a:xfrm>
          <a:custGeom>
            <a:avLst/>
            <a:gdLst/>
            <a:ahLst/>
            <a:cxnLst/>
            <a:rect l="l" t="t" r="r" b="b"/>
            <a:pathLst>
              <a:path w="147954">
                <a:moveTo>
                  <a:pt x="0" y="0"/>
                </a:moveTo>
                <a:lnTo>
                  <a:pt x="14734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8148309" y="5708011"/>
            <a:ext cx="148590" cy="0"/>
          </a:xfrm>
          <a:custGeom>
            <a:avLst/>
            <a:gdLst/>
            <a:ahLst/>
            <a:cxnLst/>
            <a:rect l="l" t="t" r="r" b="b"/>
            <a:pathLst>
              <a:path w="148590">
                <a:moveTo>
                  <a:pt x="0" y="0"/>
                </a:moveTo>
                <a:lnTo>
                  <a:pt x="14858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7851129" y="5708010"/>
            <a:ext cx="148590" cy="0"/>
          </a:xfrm>
          <a:custGeom>
            <a:avLst/>
            <a:gdLst/>
            <a:ahLst/>
            <a:cxnLst/>
            <a:rect l="l" t="t" r="r" b="b"/>
            <a:pathLst>
              <a:path w="148590">
                <a:moveTo>
                  <a:pt x="0" y="0"/>
                </a:moveTo>
                <a:lnTo>
                  <a:pt x="14858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7555229" y="5708010"/>
            <a:ext cx="148590" cy="0"/>
          </a:xfrm>
          <a:custGeom>
            <a:avLst/>
            <a:gdLst/>
            <a:ahLst/>
            <a:cxnLst/>
            <a:rect l="l" t="t" r="r" b="b"/>
            <a:pathLst>
              <a:path w="148590">
                <a:moveTo>
                  <a:pt x="0" y="0"/>
                </a:moveTo>
                <a:lnTo>
                  <a:pt x="14858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7258050" y="5708009"/>
            <a:ext cx="148590" cy="0"/>
          </a:xfrm>
          <a:custGeom>
            <a:avLst/>
            <a:gdLst/>
            <a:ahLst/>
            <a:cxnLst/>
            <a:rect l="l" t="t" r="r" b="b"/>
            <a:pathLst>
              <a:path w="148590">
                <a:moveTo>
                  <a:pt x="0" y="0"/>
                </a:moveTo>
                <a:lnTo>
                  <a:pt x="14858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6962150" y="5708008"/>
            <a:ext cx="147320" cy="0"/>
          </a:xfrm>
          <a:custGeom>
            <a:avLst/>
            <a:gdLst/>
            <a:ahLst/>
            <a:cxnLst/>
            <a:rect l="l" t="t" r="r" b="b"/>
            <a:pathLst>
              <a:path w="147320">
                <a:moveTo>
                  <a:pt x="0" y="0"/>
                </a:moveTo>
                <a:lnTo>
                  <a:pt x="14730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6664969" y="5708008"/>
            <a:ext cx="148590" cy="0"/>
          </a:xfrm>
          <a:custGeom>
            <a:avLst/>
            <a:gdLst/>
            <a:ahLst/>
            <a:cxnLst/>
            <a:rect l="l" t="t" r="r" b="b"/>
            <a:pathLst>
              <a:path w="148590">
                <a:moveTo>
                  <a:pt x="0" y="0"/>
                </a:moveTo>
                <a:lnTo>
                  <a:pt x="14858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6367789" y="5708007"/>
            <a:ext cx="148590" cy="0"/>
          </a:xfrm>
          <a:custGeom>
            <a:avLst/>
            <a:gdLst/>
            <a:ahLst/>
            <a:cxnLst/>
            <a:rect l="l" t="t" r="r" b="b"/>
            <a:pathLst>
              <a:path w="148590">
                <a:moveTo>
                  <a:pt x="0" y="0"/>
                </a:moveTo>
                <a:lnTo>
                  <a:pt x="14858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6071859" y="5708006"/>
            <a:ext cx="148590" cy="0"/>
          </a:xfrm>
          <a:custGeom>
            <a:avLst/>
            <a:gdLst/>
            <a:ahLst/>
            <a:cxnLst/>
            <a:rect l="l" t="t" r="r" b="b"/>
            <a:pathLst>
              <a:path w="148589">
                <a:moveTo>
                  <a:pt x="0" y="0"/>
                </a:moveTo>
                <a:lnTo>
                  <a:pt x="14858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5774679" y="5708006"/>
            <a:ext cx="148590" cy="0"/>
          </a:xfrm>
          <a:custGeom>
            <a:avLst/>
            <a:gdLst/>
            <a:ahLst/>
            <a:cxnLst/>
            <a:rect l="l" t="t" r="r" b="b"/>
            <a:pathLst>
              <a:path w="148589">
                <a:moveTo>
                  <a:pt x="0" y="0"/>
                </a:moveTo>
                <a:lnTo>
                  <a:pt x="14858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5478779" y="5708005"/>
            <a:ext cx="148590" cy="0"/>
          </a:xfrm>
          <a:custGeom>
            <a:avLst/>
            <a:gdLst/>
            <a:ahLst/>
            <a:cxnLst/>
            <a:rect l="l" t="t" r="r" b="b"/>
            <a:pathLst>
              <a:path w="148589">
                <a:moveTo>
                  <a:pt x="0" y="0"/>
                </a:moveTo>
                <a:lnTo>
                  <a:pt x="14858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5181600" y="5708004"/>
            <a:ext cx="148590" cy="0"/>
          </a:xfrm>
          <a:custGeom>
            <a:avLst/>
            <a:gdLst/>
            <a:ahLst/>
            <a:cxnLst/>
            <a:rect l="l" t="t" r="r" b="b"/>
            <a:pathLst>
              <a:path w="148589">
                <a:moveTo>
                  <a:pt x="0" y="0"/>
                </a:moveTo>
                <a:lnTo>
                  <a:pt x="14858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4588519" y="5708003"/>
            <a:ext cx="445770" cy="0"/>
          </a:xfrm>
          <a:custGeom>
            <a:avLst/>
            <a:gdLst/>
            <a:ahLst/>
            <a:cxnLst/>
            <a:rect l="l" t="t" r="r" b="b"/>
            <a:pathLst>
              <a:path w="445770">
                <a:moveTo>
                  <a:pt x="0" y="0"/>
                </a:moveTo>
                <a:lnTo>
                  <a:pt x="44576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4292589" y="5708003"/>
            <a:ext cx="148590" cy="0"/>
          </a:xfrm>
          <a:custGeom>
            <a:avLst/>
            <a:gdLst/>
            <a:ahLst/>
            <a:cxnLst/>
            <a:rect l="l" t="t" r="r" b="b"/>
            <a:pathLst>
              <a:path w="148589">
                <a:moveTo>
                  <a:pt x="0" y="0"/>
                </a:moveTo>
                <a:lnTo>
                  <a:pt x="14858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3995409" y="5708003"/>
            <a:ext cx="148590" cy="0"/>
          </a:xfrm>
          <a:custGeom>
            <a:avLst/>
            <a:gdLst/>
            <a:ahLst/>
            <a:cxnLst/>
            <a:rect l="l" t="t" r="r" b="b"/>
            <a:pathLst>
              <a:path w="148589">
                <a:moveTo>
                  <a:pt x="0" y="0"/>
                </a:moveTo>
                <a:lnTo>
                  <a:pt x="14858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3699509" y="5708002"/>
            <a:ext cx="147320" cy="0"/>
          </a:xfrm>
          <a:custGeom>
            <a:avLst/>
            <a:gdLst/>
            <a:ahLst/>
            <a:cxnLst/>
            <a:rect l="l" t="t" r="r" b="b"/>
            <a:pathLst>
              <a:path w="147320">
                <a:moveTo>
                  <a:pt x="0" y="0"/>
                </a:moveTo>
                <a:lnTo>
                  <a:pt x="14730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3402329" y="5708001"/>
            <a:ext cx="148590" cy="0"/>
          </a:xfrm>
          <a:custGeom>
            <a:avLst/>
            <a:gdLst/>
            <a:ahLst/>
            <a:cxnLst/>
            <a:rect l="l" t="t" r="r" b="b"/>
            <a:pathLst>
              <a:path w="148589">
                <a:moveTo>
                  <a:pt x="0" y="0"/>
                </a:moveTo>
                <a:lnTo>
                  <a:pt x="14858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3105150" y="5708001"/>
            <a:ext cx="148590" cy="0"/>
          </a:xfrm>
          <a:custGeom>
            <a:avLst/>
            <a:gdLst/>
            <a:ahLst/>
            <a:cxnLst/>
            <a:rect l="l" t="t" r="r" b="b"/>
            <a:pathLst>
              <a:path w="148589">
                <a:moveTo>
                  <a:pt x="0" y="0"/>
                </a:moveTo>
                <a:lnTo>
                  <a:pt x="14858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2809244" y="5708000"/>
            <a:ext cx="148590" cy="0"/>
          </a:xfrm>
          <a:custGeom>
            <a:avLst/>
            <a:gdLst/>
            <a:ahLst/>
            <a:cxnLst/>
            <a:rect l="l" t="t" r="r" b="b"/>
            <a:pathLst>
              <a:path w="148589">
                <a:moveTo>
                  <a:pt x="0" y="0"/>
                </a:moveTo>
                <a:lnTo>
                  <a:pt x="14858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2512063" y="5707999"/>
            <a:ext cx="148590" cy="0"/>
          </a:xfrm>
          <a:custGeom>
            <a:avLst/>
            <a:gdLst/>
            <a:ahLst/>
            <a:cxnLst/>
            <a:rect l="l" t="t" r="r" b="b"/>
            <a:pathLst>
              <a:path w="148589">
                <a:moveTo>
                  <a:pt x="0" y="0"/>
                </a:moveTo>
                <a:lnTo>
                  <a:pt x="14858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2216145" y="5707999"/>
            <a:ext cx="148590" cy="0"/>
          </a:xfrm>
          <a:custGeom>
            <a:avLst/>
            <a:gdLst/>
            <a:ahLst/>
            <a:cxnLst/>
            <a:rect l="l" t="t" r="r" b="b"/>
            <a:pathLst>
              <a:path w="148589">
                <a:moveTo>
                  <a:pt x="0" y="0"/>
                </a:moveTo>
                <a:lnTo>
                  <a:pt x="14858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1918965" y="5707999"/>
            <a:ext cx="148590" cy="0"/>
          </a:xfrm>
          <a:custGeom>
            <a:avLst/>
            <a:gdLst/>
            <a:ahLst/>
            <a:cxnLst/>
            <a:rect l="l" t="t" r="r" b="b"/>
            <a:pathLst>
              <a:path w="148589">
                <a:moveTo>
                  <a:pt x="0" y="0"/>
                </a:moveTo>
                <a:lnTo>
                  <a:pt x="14858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1623059" y="5708003"/>
            <a:ext cx="147320" cy="0"/>
          </a:xfrm>
          <a:custGeom>
            <a:avLst/>
            <a:gdLst/>
            <a:ahLst/>
            <a:cxnLst/>
            <a:rect l="l" t="t" r="r" b="b"/>
            <a:pathLst>
              <a:path w="147319">
                <a:moveTo>
                  <a:pt x="0" y="0"/>
                </a:moveTo>
                <a:lnTo>
                  <a:pt x="147315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1346204" y="5708003"/>
            <a:ext cx="128270" cy="0"/>
          </a:xfrm>
          <a:custGeom>
            <a:avLst/>
            <a:gdLst/>
            <a:ahLst/>
            <a:cxnLst/>
            <a:rect l="l" t="t" r="r" b="b"/>
            <a:pathLst>
              <a:path w="128269">
                <a:moveTo>
                  <a:pt x="0" y="0"/>
                </a:moveTo>
                <a:lnTo>
                  <a:pt x="128265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9631679" y="5272400"/>
            <a:ext cx="73660" cy="0"/>
          </a:xfrm>
          <a:custGeom>
            <a:avLst/>
            <a:gdLst/>
            <a:ahLst/>
            <a:cxnLst/>
            <a:rect l="l" t="t" r="r" b="b"/>
            <a:pathLst>
              <a:path w="73659">
                <a:moveTo>
                  <a:pt x="0" y="0"/>
                </a:moveTo>
                <a:lnTo>
                  <a:pt x="7367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9334500" y="5272399"/>
            <a:ext cx="148590" cy="0"/>
          </a:xfrm>
          <a:custGeom>
            <a:avLst/>
            <a:gdLst/>
            <a:ahLst/>
            <a:cxnLst/>
            <a:rect l="l" t="t" r="r" b="b"/>
            <a:pathLst>
              <a:path w="148590">
                <a:moveTo>
                  <a:pt x="0" y="0"/>
                </a:moveTo>
                <a:lnTo>
                  <a:pt x="14858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9038600" y="5272399"/>
            <a:ext cx="147320" cy="0"/>
          </a:xfrm>
          <a:custGeom>
            <a:avLst/>
            <a:gdLst/>
            <a:ahLst/>
            <a:cxnLst/>
            <a:rect l="l" t="t" r="r" b="b"/>
            <a:pathLst>
              <a:path w="147320">
                <a:moveTo>
                  <a:pt x="0" y="0"/>
                </a:moveTo>
                <a:lnTo>
                  <a:pt x="14730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8741419" y="5272398"/>
            <a:ext cx="148590" cy="0"/>
          </a:xfrm>
          <a:custGeom>
            <a:avLst/>
            <a:gdLst/>
            <a:ahLst/>
            <a:cxnLst/>
            <a:rect l="l" t="t" r="r" b="b"/>
            <a:pathLst>
              <a:path w="148590">
                <a:moveTo>
                  <a:pt x="0" y="0"/>
                </a:moveTo>
                <a:lnTo>
                  <a:pt x="14858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8445489" y="5272397"/>
            <a:ext cx="147955" cy="0"/>
          </a:xfrm>
          <a:custGeom>
            <a:avLst/>
            <a:gdLst/>
            <a:ahLst/>
            <a:cxnLst/>
            <a:rect l="l" t="t" r="r" b="b"/>
            <a:pathLst>
              <a:path w="147954">
                <a:moveTo>
                  <a:pt x="0" y="0"/>
                </a:moveTo>
                <a:lnTo>
                  <a:pt x="14734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8148309" y="5272397"/>
            <a:ext cx="148590" cy="0"/>
          </a:xfrm>
          <a:custGeom>
            <a:avLst/>
            <a:gdLst/>
            <a:ahLst/>
            <a:cxnLst/>
            <a:rect l="l" t="t" r="r" b="b"/>
            <a:pathLst>
              <a:path w="148590">
                <a:moveTo>
                  <a:pt x="0" y="0"/>
                </a:moveTo>
                <a:lnTo>
                  <a:pt x="14858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7851129" y="5272396"/>
            <a:ext cx="148590" cy="0"/>
          </a:xfrm>
          <a:custGeom>
            <a:avLst/>
            <a:gdLst/>
            <a:ahLst/>
            <a:cxnLst/>
            <a:rect l="l" t="t" r="r" b="b"/>
            <a:pathLst>
              <a:path w="148590">
                <a:moveTo>
                  <a:pt x="0" y="0"/>
                </a:moveTo>
                <a:lnTo>
                  <a:pt x="14858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7555229" y="5272396"/>
            <a:ext cx="148590" cy="0"/>
          </a:xfrm>
          <a:custGeom>
            <a:avLst/>
            <a:gdLst/>
            <a:ahLst/>
            <a:cxnLst/>
            <a:rect l="l" t="t" r="r" b="b"/>
            <a:pathLst>
              <a:path w="148590">
                <a:moveTo>
                  <a:pt x="0" y="0"/>
                </a:moveTo>
                <a:lnTo>
                  <a:pt x="14858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7258050" y="5272395"/>
            <a:ext cx="148590" cy="0"/>
          </a:xfrm>
          <a:custGeom>
            <a:avLst/>
            <a:gdLst/>
            <a:ahLst/>
            <a:cxnLst/>
            <a:rect l="l" t="t" r="r" b="b"/>
            <a:pathLst>
              <a:path w="148590">
                <a:moveTo>
                  <a:pt x="0" y="0"/>
                </a:moveTo>
                <a:lnTo>
                  <a:pt x="14858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6962150" y="5272394"/>
            <a:ext cx="147320" cy="0"/>
          </a:xfrm>
          <a:custGeom>
            <a:avLst/>
            <a:gdLst/>
            <a:ahLst/>
            <a:cxnLst/>
            <a:rect l="l" t="t" r="r" b="b"/>
            <a:pathLst>
              <a:path w="147320">
                <a:moveTo>
                  <a:pt x="0" y="0"/>
                </a:moveTo>
                <a:lnTo>
                  <a:pt x="14730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6664969" y="5272393"/>
            <a:ext cx="148590" cy="0"/>
          </a:xfrm>
          <a:custGeom>
            <a:avLst/>
            <a:gdLst/>
            <a:ahLst/>
            <a:cxnLst/>
            <a:rect l="l" t="t" r="r" b="b"/>
            <a:pathLst>
              <a:path w="148590">
                <a:moveTo>
                  <a:pt x="0" y="0"/>
                </a:moveTo>
                <a:lnTo>
                  <a:pt x="14858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6367789" y="5272393"/>
            <a:ext cx="148590" cy="0"/>
          </a:xfrm>
          <a:custGeom>
            <a:avLst/>
            <a:gdLst/>
            <a:ahLst/>
            <a:cxnLst/>
            <a:rect l="l" t="t" r="r" b="b"/>
            <a:pathLst>
              <a:path w="148590">
                <a:moveTo>
                  <a:pt x="0" y="0"/>
                </a:moveTo>
                <a:lnTo>
                  <a:pt x="14858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6071859" y="5272393"/>
            <a:ext cx="148590" cy="0"/>
          </a:xfrm>
          <a:custGeom>
            <a:avLst/>
            <a:gdLst/>
            <a:ahLst/>
            <a:cxnLst/>
            <a:rect l="l" t="t" r="r" b="b"/>
            <a:pathLst>
              <a:path w="148589">
                <a:moveTo>
                  <a:pt x="0" y="0"/>
                </a:moveTo>
                <a:lnTo>
                  <a:pt x="14858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5774679" y="5272392"/>
            <a:ext cx="148590" cy="0"/>
          </a:xfrm>
          <a:custGeom>
            <a:avLst/>
            <a:gdLst/>
            <a:ahLst/>
            <a:cxnLst/>
            <a:rect l="l" t="t" r="r" b="b"/>
            <a:pathLst>
              <a:path w="148589">
                <a:moveTo>
                  <a:pt x="0" y="0"/>
                </a:moveTo>
                <a:lnTo>
                  <a:pt x="14858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5478779" y="5272391"/>
            <a:ext cx="148590" cy="0"/>
          </a:xfrm>
          <a:custGeom>
            <a:avLst/>
            <a:gdLst/>
            <a:ahLst/>
            <a:cxnLst/>
            <a:rect l="l" t="t" r="r" b="b"/>
            <a:pathLst>
              <a:path w="148589">
                <a:moveTo>
                  <a:pt x="0" y="0"/>
                </a:moveTo>
                <a:lnTo>
                  <a:pt x="14858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5181600" y="5272391"/>
            <a:ext cx="148590" cy="0"/>
          </a:xfrm>
          <a:custGeom>
            <a:avLst/>
            <a:gdLst/>
            <a:ahLst/>
            <a:cxnLst/>
            <a:rect l="l" t="t" r="r" b="b"/>
            <a:pathLst>
              <a:path w="148589">
                <a:moveTo>
                  <a:pt x="0" y="0"/>
                </a:moveTo>
                <a:lnTo>
                  <a:pt x="14858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4885700" y="5272391"/>
            <a:ext cx="148590" cy="0"/>
          </a:xfrm>
          <a:custGeom>
            <a:avLst/>
            <a:gdLst/>
            <a:ahLst/>
            <a:cxnLst/>
            <a:rect l="l" t="t" r="r" b="b"/>
            <a:pathLst>
              <a:path w="148589">
                <a:moveTo>
                  <a:pt x="0" y="0"/>
                </a:moveTo>
                <a:lnTo>
                  <a:pt x="14858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4588519" y="5272390"/>
            <a:ext cx="148590" cy="0"/>
          </a:xfrm>
          <a:custGeom>
            <a:avLst/>
            <a:gdLst/>
            <a:ahLst/>
            <a:cxnLst/>
            <a:rect l="l" t="t" r="r" b="b"/>
            <a:pathLst>
              <a:path w="148589">
                <a:moveTo>
                  <a:pt x="0" y="0"/>
                </a:moveTo>
                <a:lnTo>
                  <a:pt x="14858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4292589" y="5272390"/>
            <a:ext cx="148590" cy="0"/>
          </a:xfrm>
          <a:custGeom>
            <a:avLst/>
            <a:gdLst/>
            <a:ahLst/>
            <a:cxnLst/>
            <a:rect l="l" t="t" r="r" b="b"/>
            <a:pathLst>
              <a:path w="148589">
                <a:moveTo>
                  <a:pt x="0" y="0"/>
                </a:moveTo>
                <a:lnTo>
                  <a:pt x="14858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3995409" y="5272389"/>
            <a:ext cx="148590" cy="0"/>
          </a:xfrm>
          <a:custGeom>
            <a:avLst/>
            <a:gdLst/>
            <a:ahLst/>
            <a:cxnLst/>
            <a:rect l="l" t="t" r="r" b="b"/>
            <a:pathLst>
              <a:path w="148589">
                <a:moveTo>
                  <a:pt x="0" y="0"/>
                </a:moveTo>
                <a:lnTo>
                  <a:pt x="14858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3699509" y="5272389"/>
            <a:ext cx="147320" cy="0"/>
          </a:xfrm>
          <a:custGeom>
            <a:avLst/>
            <a:gdLst/>
            <a:ahLst/>
            <a:cxnLst/>
            <a:rect l="l" t="t" r="r" b="b"/>
            <a:pathLst>
              <a:path w="147320">
                <a:moveTo>
                  <a:pt x="0" y="0"/>
                </a:moveTo>
                <a:lnTo>
                  <a:pt x="14730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3402329" y="5272388"/>
            <a:ext cx="148590" cy="0"/>
          </a:xfrm>
          <a:custGeom>
            <a:avLst/>
            <a:gdLst/>
            <a:ahLst/>
            <a:cxnLst/>
            <a:rect l="l" t="t" r="r" b="b"/>
            <a:pathLst>
              <a:path w="148589">
                <a:moveTo>
                  <a:pt x="0" y="0"/>
                </a:moveTo>
                <a:lnTo>
                  <a:pt x="14858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3105150" y="5272387"/>
            <a:ext cx="148590" cy="0"/>
          </a:xfrm>
          <a:custGeom>
            <a:avLst/>
            <a:gdLst/>
            <a:ahLst/>
            <a:cxnLst/>
            <a:rect l="l" t="t" r="r" b="b"/>
            <a:pathLst>
              <a:path w="148589">
                <a:moveTo>
                  <a:pt x="0" y="0"/>
                </a:moveTo>
                <a:lnTo>
                  <a:pt x="14858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2809244" y="5272387"/>
            <a:ext cx="148590" cy="0"/>
          </a:xfrm>
          <a:custGeom>
            <a:avLst/>
            <a:gdLst/>
            <a:ahLst/>
            <a:cxnLst/>
            <a:rect l="l" t="t" r="r" b="b"/>
            <a:pathLst>
              <a:path w="148589">
                <a:moveTo>
                  <a:pt x="0" y="0"/>
                </a:moveTo>
                <a:lnTo>
                  <a:pt x="14858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2216145" y="5272386"/>
            <a:ext cx="444500" cy="0"/>
          </a:xfrm>
          <a:custGeom>
            <a:avLst/>
            <a:gdLst/>
            <a:ahLst/>
            <a:cxnLst/>
            <a:rect l="l" t="t" r="r" b="b"/>
            <a:pathLst>
              <a:path w="444500">
                <a:moveTo>
                  <a:pt x="0" y="0"/>
                </a:moveTo>
                <a:lnTo>
                  <a:pt x="444508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1918965" y="5272386"/>
            <a:ext cx="148590" cy="0"/>
          </a:xfrm>
          <a:custGeom>
            <a:avLst/>
            <a:gdLst/>
            <a:ahLst/>
            <a:cxnLst/>
            <a:rect l="l" t="t" r="r" b="b"/>
            <a:pathLst>
              <a:path w="148589">
                <a:moveTo>
                  <a:pt x="0" y="0"/>
                </a:moveTo>
                <a:lnTo>
                  <a:pt x="14858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1623059" y="5272391"/>
            <a:ext cx="147320" cy="0"/>
          </a:xfrm>
          <a:custGeom>
            <a:avLst/>
            <a:gdLst/>
            <a:ahLst/>
            <a:cxnLst/>
            <a:rect l="l" t="t" r="r" b="b"/>
            <a:pathLst>
              <a:path w="147319">
                <a:moveTo>
                  <a:pt x="0" y="0"/>
                </a:moveTo>
                <a:lnTo>
                  <a:pt x="147315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1346204" y="5272391"/>
            <a:ext cx="128270" cy="0"/>
          </a:xfrm>
          <a:custGeom>
            <a:avLst/>
            <a:gdLst/>
            <a:ahLst/>
            <a:cxnLst/>
            <a:rect l="l" t="t" r="r" b="b"/>
            <a:pathLst>
              <a:path w="128269">
                <a:moveTo>
                  <a:pt x="0" y="0"/>
                </a:moveTo>
                <a:lnTo>
                  <a:pt x="128265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9631679" y="4836798"/>
            <a:ext cx="73660" cy="0"/>
          </a:xfrm>
          <a:custGeom>
            <a:avLst/>
            <a:gdLst/>
            <a:ahLst/>
            <a:cxnLst/>
            <a:rect l="l" t="t" r="r" b="b"/>
            <a:pathLst>
              <a:path w="73659">
                <a:moveTo>
                  <a:pt x="0" y="0"/>
                </a:moveTo>
                <a:lnTo>
                  <a:pt x="7367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9038600" y="4836797"/>
            <a:ext cx="444500" cy="0"/>
          </a:xfrm>
          <a:custGeom>
            <a:avLst/>
            <a:gdLst/>
            <a:ahLst/>
            <a:cxnLst/>
            <a:rect l="l" t="t" r="r" b="b"/>
            <a:pathLst>
              <a:path w="444500">
                <a:moveTo>
                  <a:pt x="0" y="0"/>
                </a:moveTo>
                <a:lnTo>
                  <a:pt x="44448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8741419" y="4836797"/>
            <a:ext cx="148590" cy="0"/>
          </a:xfrm>
          <a:custGeom>
            <a:avLst/>
            <a:gdLst/>
            <a:ahLst/>
            <a:cxnLst/>
            <a:rect l="l" t="t" r="r" b="b"/>
            <a:pathLst>
              <a:path w="148590">
                <a:moveTo>
                  <a:pt x="0" y="0"/>
                </a:moveTo>
                <a:lnTo>
                  <a:pt x="14858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8445489" y="4836796"/>
            <a:ext cx="147955" cy="0"/>
          </a:xfrm>
          <a:custGeom>
            <a:avLst/>
            <a:gdLst/>
            <a:ahLst/>
            <a:cxnLst/>
            <a:rect l="l" t="t" r="r" b="b"/>
            <a:pathLst>
              <a:path w="147954">
                <a:moveTo>
                  <a:pt x="0" y="0"/>
                </a:moveTo>
                <a:lnTo>
                  <a:pt x="14734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8148309" y="4836795"/>
            <a:ext cx="148590" cy="0"/>
          </a:xfrm>
          <a:custGeom>
            <a:avLst/>
            <a:gdLst/>
            <a:ahLst/>
            <a:cxnLst/>
            <a:rect l="l" t="t" r="r" b="b"/>
            <a:pathLst>
              <a:path w="148590">
                <a:moveTo>
                  <a:pt x="0" y="0"/>
                </a:moveTo>
                <a:lnTo>
                  <a:pt x="14858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7851129" y="4836795"/>
            <a:ext cx="148590" cy="0"/>
          </a:xfrm>
          <a:custGeom>
            <a:avLst/>
            <a:gdLst/>
            <a:ahLst/>
            <a:cxnLst/>
            <a:rect l="l" t="t" r="r" b="b"/>
            <a:pathLst>
              <a:path w="148590">
                <a:moveTo>
                  <a:pt x="0" y="0"/>
                </a:moveTo>
                <a:lnTo>
                  <a:pt x="14858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7555229" y="4836794"/>
            <a:ext cx="148590" cy="0"/>
          </a:xfrm>
          <a:custGeom>
            <a:avLst/>
            <a:gdLst/>
            <a:ahLst/>
            <a:cxnLst/>
            <a:rect l="l" t="t" r="r" b="b"/>
            <a:pathLst>
              <a:path w="148590">
                <a:moveTo>
                  <a:pt x="0" y="0"/>
                </a:moveTo>
                <a:lnTo>
                  <a:pt x="14858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7258050" y="4836794"/>
            <a:ext cx="148590" cy="0"/>
          </a:xfrm>
          <a:custGeom>
            <a:avLst/>
            <a:gdLst/>
            <a:ahLst/>
            <a:cxnLst/>
            <a:rect l="l" t="t" r="r" b="b"/>
            <a:pathLst>
              <a:path w="148590">
                <a:moveTo>
                  <a:pt x="0" y="0"/>
                </a:moveTo>
                <a:lnTo>
                  <a:pt x="14858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6962150" y="4836794"/>
            <a:ext cx="147320" cy="0"/>
          </a:xfrm>
          <a:custGeom>
            <a:avLst/>
            <a:gdLst/>
            <a:ahLst/>
            <a:cxnLst/>
            <a:rect l="l" t="t" r="r" b="b"/>
            <a:pathLst>
              <a:path w="147320">
                <a:moveTo>
                  <a:pt x="0" y="0"/>
                </a:moveTo>
                <a:lnTo>
                  <a:pt x="14730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6664969" y="4836793"/>
            <a:ext cx="148590" cy="0"/>
          </a:xfrm>
          <a:custGeom>
            <a:avLst/>
            <a:gdLst/>
            <a:ahLst/>
            <a:cxnLst/>
            <a:rect l="l" t="t" r="r" b="b"/>
            <a:pathLst>
              <a:path w="148590">
                <a:moveTo>
                  <a:pt x="0" y="0"/>
                </a:moveTo>
                <a:lnTo>
                  <a:pt x="14858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6367789" y="4836793"/>
            <a:ext cx="148590" cy="0"/>
          </a:xfrm>
          <a:custGeom>
            <a:avLst/>
            <a:gdLst/>
            <a:ahLst/>
            <a:cxnLst/>
            <a:rect l="l" t="t" r="r" b="b"/>
            <a:pathLst>
              <a:path w="148590">
                <a:moveTo>
                  <a:pt x="0" y="0"/>
                </a:moveTo>
                <a:lnTo>
                  <a:pt x="14858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6071859" y="4836792"/>
            <a:ext cx="148590" cy="0"/>
          </a:xfrm>
          <a:custGeom>
            <a:avLst/>
            <a:gdLst/>
            <a:ahLst/>
            <a:cxnLst/>
            <a:rect l="l" t="t" r="r" b="b"/>
            <a:pathLst>
              <a:path w="148589">
                <a:moveTo>
                  <a:pt x="0" y="0"/>
                </a:moveTo>
                <a:lnTo>
                  <a:pt x="14858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5774679" y="4836791"/>
            <a:ext cx="148590" cy="0"/>
          </a:xfrm>
          <a:custGeom>
            <a:avLst/>
            <a:gdLst/>
            <a:ahLst/>
            <a:cxnLst/>
            <a:rect l="l" t="t" r="r" b="b"/>
            <a:pathLst>
              <a:path w="148589">
                <a:moveTo>
                  <a:pt x="0" y="0"/>
                </a:moveTo>
                <a:lnTo>
                  <a:pt x="14858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5478779" y="4836791"/>
            <a:ext cx="148590" cy="0"/>
          </a:xfrm>
          <a:custGeom>
            <a:avLst/>
            <a:gdLst/>
            <a:ahLst/>
            <a:cxnLst/>
            <a:rect l="l" t="t" r="r" b="b"/>
            <a:pathLst>
              <a:path w="148589">
                <a:moveTo>
                  <a:pt x="0" y="0"/>
                </a:moveTo>
                <a:lnTo>
                  <a:pt x="14858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5181600" y="4836790"/>
            <a:ext cx="148590" cy="0"/>
          </a:xfrm>
          <a:custGeom>
            <a:avLst/>
            <a:gdLst/>
            <a:ahLst/>
            <a:cxnLst/>
            <a:rect l="l" t="t" r="r" b="b"/>
            <a:pathLst>
              <a:path w="148589">
                <a:moveTo>
                  <a:pt x="0" y="0"/>
                </a:moveTo>
                <a:lnTo>
                  <a:pt x="14858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4885700" y="4836790"/>
            <a:ext cx="148590" cy="0"/>
          </a:xfrm>
          <a:custGeom>
            <a:avLst/>
            <a:gdLst/>
            <a:ahLst/>
            <a:cxnLst/>
            <a:rect l="l" t="t" r="r" b="b"/>
            <a:pathLst>
              <a:path w="148589">
                <a:moveTo>
                  <a:pt x="0" y="0"/>
                </a:moveTo>
                <a:lnTo>
                  <a:pt x="14858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4292589" y="4836789"/>
            <a:ext cx="445134" cy="0"/>
          </a:xfrm>
          <a:custGeom>
            <a:avLst/>
            <a:gdLst/>
            <a:ahLst/>
            <a:cxnLst/>
            <a:rect l="l" t="t" r="r" b="b"/>
            <a:pathLst>
              <a:path w="445135">
                <a:moveTo>
                  <a:pt x="0" y="0"/>
                </a:moveTo>
                <a:lnTo>
                  <a:pt x="44452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2216145" y="4836788"/>
            <a:ext cx="1927860" cy="0"/>
          </a:xfrm>
          <a:custGeom>
            <a:avLst/>
            <a:gdLst/>
            <a:ahLst/>
            <a:cxnLst/>
            <a:rect l="l" t="t" r="r" b="b"/>
            <a:pathLst>
              <a:path w="1927860">
                <a:moveTo>
                  <a:pt x="0" y="0"/>
                </a:moveTo>
                <a:lnTo>
                  <a:pt x="1927853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1918965" y="4836788"/>
            <a:ext cx="148590" cy="0"/>
          </a:xfrm>
          <a:custGeom>
            <a:avLst/>
            <a:gdLst/>
            <a:ahLst/>
            <a:cxnLst/>
            <a:rect l="l" t="t" r="r" b="b"/>
            <a:pathLst>
              <a:path w="148589">
                <a:moveTo>
                  <a:pt x="0" y="0"/>
                </a:moveTo>
                <a:lnTo>
                  <a:pt x="14858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1623059" y="4836792"/>
            <a:ext cx="147320" cy="0"/>
          </a:xfrm>
          <a:custGeom>
            <a:avLst/>
            <a:gdLst/>
            <a:ahLst/>
            <a:cxnLst/>
            <a:rect l="l" t="t" r="r" b="b"/>
            <a:pathLst>
              <a:path w="147319">
                <a:moveTo>
                  <a:pt x="0" y="0"/>
                </a:moveTo>
                <a:lnTo>
                  <a:pt x="147315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1346204" y="4836792"/>
            <a:ext cx="128270" cy="0"/>
          </a:xfrm>
          <a:custGeom>
            <a:avLst/>
            <a:gdLst/>
            <a:ahLst/>
            <a:cxnLst/>
            <a:rect l="l" t="t" r="r" b="b"/>
            <a:pathLst>
              <a:path w="128269">
                <a:moveTo>
                  <a:pt x="0" y="0"/>
                </a:moveTo>
                <a:lnTo>
                  <a:pt x="128265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9631679" y="4401183"/>
            <a:ext cx="73660" cy="0"/>
          </a:xfrm>
          <a:custGeom>
            <a:avLst/>
            <a:gdLst/>
            <a:ahLst/>
            <a:cxnLst/>
            <a:rect l="l" t="t" r="r" b="b"/>
            <a:pathLst>
              <a:path w="73659">
                <a:moveTo>
                  <a:pt x="0" y="0"/>
                </a:moveTo>
                <a:lnTo>
                  <a:pt x="7367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9334500" y="4401183"/>
            <a:ext cx="148590" cy="0"/>
          </a:xfrm>
          <a:custGeom>
            <a:avLst/>
            <a:gdLst/>
            <a:ahLst/>
            <a:cxnLst/>
            <a:rect l="l" t="t" r="r" b="b"/>
            <a:pathLst>
              <a:path w="148590">
                <a:moveTo>
                  <a:pt x="0" y="0"/>
                </a:moveTo>
                <a:lnTo>
                  <a:pt x="14858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9038600" y="4401183"/>
            <a:ext cx="147320" cy="0"/>
          </a:xfrm>
          <a:custGeom>
            <a:avLst/>
            <a:gdLst/>
            <a:ahLst/>
            <a:cxnLst/>
            <a:rect l="l" t="t" r="r" b="b"/>
            <a:pathLst>
              <a:path w="147320">
                <a:moveTo>
                  <a:pt x="0" y="0"/>
                </a:moveTo>
                <a:lnTo>
                  <a:pt x="14730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8741419" y="4401183"/>
            <a:ext cx="148590" cy="0"/>
          </a:xfrm>
          <a:custGeom>
            <a:avLst/>
            <a:gdLst/>
            <a:ahLst/>
            <a:cxnLst/>
            <a:rect l="l" t="t" r="r" b="b"/>
            <a:pathLst>
              <a:path w="148590">
                <a:moveTo>
                  <a:pt x="0" y="0"/>
                </a:moveTo>
                <a:lnTo>
                  <a:pt x="14858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8445489" y="4401183"/>
            <a:ext cx="147955" cy="0"/>
          </a:xfrm>
          <a:custGeom>
            <a:avLst/>
            <a:gdLst/>
            <a:ahLst/>
            <a:cxnLst/>
            <a:rect l="l" t="t" r="r" b="b"/>
            <a:pathLst>
              <a:path w="147954">
                <a:moveTo>
                  <a:pt x="0" y="0"/>
                </a:moveTo>
                <a:lnTo>
                  <a:pt x="14734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8148309" y="4401182"/>
            <a:ext cx="148590" cy="0"/>
          </a:xfrm>
          <a:custGeom>
            <a:avLst/>
            <a:gdLst/>
            <a:ahLst/>
            <a:cxnLst/>
            <a:rect l="l" t="t" r="r" b="b"/>
            <a:pathLst>
              <a:path w="148590">
                <a:moveTo>
                  <a:pt x="0" y="0"/>
                </a:moveTo>
                <a:lnTo>
                  <a:pt x="14858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7851129" y="4401181"/>
            <a:ext cx="148590" cy="0"/>
          </a:xfrm>
          <a:custGeom>
            <a:avLst/>
            <a:gdLst/>
            <a:ahLst/>
            <a:cxnLst/>
            <a:rect l="l" t="t" r="r" b="b"/>
            <a:pathLst>
              <a:path w="148590">
                <a:moveTo>
                  <a:pt x="0" y="0"/>
                </a:moveTo>
                <a:lnTo>
                  <a:pt x="14858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7555229" y="4401181"/>
            <a:ext cx="148590" cy="0"/>
          </a:xfrm>
          <a:custGeom>
            <a:avLst/>
            <a:gdLst/>
            <a:ahLst/>
            <a:cxnLst/>
            <a:rect l="l" t="t" r="r" b="b"/>
            <a:pathLst>
              <a:path w="148590">
                <a:moveTo>
                  <a:pt x="0" y="0"/>
                </a:moveTo>
                <a:lnTo>
                  <a:pt x="14858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7258050" y="4401180"/>
            <a:ext cx="148590" cy="0"/>
          </a:xfrm>
          <a:custGeom>
            <a:avLst/>
            <a:gdLst/>
            <a:ahLst/>
            <a:cxnLst/>
            <a:rect l="l" t="t" r="r" b="b"/>
            <a:pathLst>
              <a:path w="148590">
                <a:moveTo>
                  <a:pt x="0" y="0"/>
                </a:moveTo>
                <a:lnTo>
                  <a:pt x="14858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6962150" y="4401179"/>
            <a:ext cx="147320" cy="0"/>
          </a:xfrm>
          <a:custGeom>
            <a:avLst/>
            <a:gdLst/>
            <a:ahLst/>
            <a:cxnLst/>
            <a:rect l="l" t="t" r="r" b="b"/>
            <a:pathLst>
              <a:path w="147320">
                <a:moveTo>
                  <a:pt x="0" y="0"/>
                </a:moveTo>
                <a:lnTo>
                  <a:pt x="14730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6367789" y="4401179"/>
            <a:ext cx="445770" cy="0"/>
          </a:xfrm>
          <a:custGeom>
            <a:avLst/>
            <a:gdLst/>
            <a:ahLst/>
            <a:cxnLst/>
            <a:rect l="l" t="t" r="r" b="b"/>
            <a:pathLst>
              <a:path w="445770">
                <a:moveTo>
                  <a:pt x="0" y="0"/>
                </a:moveTo>
                <a:lnTo>
                  <a:pt x="44576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6071859" y="4401178"/>
            <a:ext cx="148590" cy="0"/>
          </a:xfrm>
          <a:custGeom>
            <a:avLst/>
            <a:gdLst/>
            <a:ahLst/>
            <a:cxnLst/>
            <a:rect l="l" t="t" r="r" b="b"/>
            <a:pathLst>
              <a:path w="148589">
                <a:moveTo>
                  <a:pt x="0" y="0"/>
                </a:moveTo>
                <a:lnTo>
                  <a:pt x="14858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5774679" y="4401178"/>
            <a:ext cx="148590" cy="0"/>
          </a:xfrm>
          <a:custGeom>
            <a:avLst/>
            <a:gdLst/>
            <a:ahLst/>
            <a:cxnLst/>
            <a:rect l="l" t="t" r="r" b="b"/>
            <a:pathLst>
              <a:path w="148589">
                <a:moveTo>
                  <a:pt x="0" y="0"/>
                </a:moveTo>
                <a:lnTo>
                  <a:pt x="14858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5478779" y="4401177"/>
            <a:ext cx="148590" cy="0"/>
          </a:xfrm>
          <a:custGeom>
            <a:avLst/>
            <a:gdLst/>
            <a:ahLst/>
            <a:cxnLst/>
            <a:rect l="l" t="t" r="r" b="b"/>
            <a:pathLst>
              <a:path w="148589">
                <a:moveTo>
                  <a:pt x="0" y="0"/>
                </a:moveTo>
                <a:lnTo>
                  <a:pt x="14858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5181600" y="4401176"/>
            <a:ext cx="148590" cy="0"/>
          </a:xfrm>
          <a:custGeom>
            <a:avLst/>
            <a:gdLst/>
            <a:ahLst/>
            <a:cxnLst/>
            <a:rect l="l" t="t" r="r" b="b"/>
            <a:pathLst>
              <a:path w="148589">
                <a:moveTo>
                  <a:pt x="0" y="0"/>
                </a:moveTo>
                <a:lnTo>
                  <a:pt x="14858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1918965" y="4401176"/>
            <a:ext cx="3115945" cy="0"/>
          </a:xfrm>
          <a:custGeom>
            <a:avLst/>
            <a:gdLst/>
            <a:ahLst/>
            <a:cxnLst/>
            <a:rect l="l" t="t" r="r" b="b"/>
            <a:pathLst>
              <a:path w="3115945">
                <a:moveTo>
                  <a:pt x="0" y="0"/>
                </a:moveTo>
                <a:lnTo>
                  <a:pt x="3115324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1623059" y="4401182"/>
            <a:ext cx="147320" cy="0"/>
          </a:xfrm>
          <a:custGeom>
            <a:avLst/>
            <a:gdLst/>
            <a:ahLst/>
            <a:cxnLst/>
            <a:rect l="l" t="t" r="r" b="b"/>
            <a:pathLst>
              <a:path w="147319">
                <a:moveTo>
                  <a:pt x="0" y="0"/>
                </a:moveTo>
                <a:lnTo>
                  <a:pt x="147315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1346204" y="4401182"/>
            <a:ext cx="128270" cy="0"/>
          </a:xfrm>
          <a:custGeom>
            <a:avLst/>
            <a:gdLst/>
            <a:ahLst/>
            <a:cxnLst/>
            <a:rect l="l" t="t" r="r" b="b"/>
            <a:pathLst>
              <a:path w="128269">
                <a:moveTo>
                  <a:pt x="0" y="0"/>
                </a:moveTo>
                <a:lnTo>
                  <a:pt x="128265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9631679" y="3965563"/>
            <a:ext cx="73660" cy="0"/>
          </a:xfrm>
          <a:custGeom>
            <a:avLst/>
            <a:gdLst/>
            <a:ahLst/>
            <a:cxnLst/>
            <a:rect l="l" t="t" r="r" b="b"/>
            <a:pathLst>
              <a:path w="73659">
                <a:moveTo>
                  <a:pt x="0" y="0"/>
                </a:moveTo>
                <a:lnTo>
                  <a:pt x="7367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9038600" y="3965563"/>
            <a:ext cx="444500" cy="0"/>
          </a:xfrm>
          <a:custGeom>
            <a:avLst/>
            <a:gdLst/>
            <a:ahLst/>
            <a:cxnLst/>
            <a:rect l="l" t="t" r="r" b="b"/>
            <a:pathLst>
              <a:path w="444500">
                <a:moveTo>
                  <a:pt x="0" y="0"/>
                </a:moveTo>
                <a:lnTo>
                  <a:pt x="44448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8741419" y="3965562"/>
            <a:ext cx="148590" cy="0"/>
          </a:xfrm>
          <a:custGeom>
            <a:avLst/>
            <a:gdLst/>
            <a:ahLst/>
            <a:cxnLst/>
            <a:rect l="l" t="t" r="r" b="b"/>
            <a:pathLst>
              <a:path w="148590">
                <a:moveTo>
                  <a:pt x="0" y="0"/>
                </a:moveTo>
                <a:lnTo>
                  <a:pt x="14858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8445489" y="3965562"/>
            <a:ext cx="147955" cy="0"/>
          </a:xfrm>
          <a:custGeom>
            <a:avLst/>
            <a:gdLst/>
            <a:ahLst/>
            <a:cxnLst/>
            <a:rect l="l" t="t" r="r" b="b"/>
            <a:pathLst>
              <a:path w="147954">
                <a:moveTo>
                  <a:pt x="0" y="0"/>
                </a:moveTo>
                <a:lnTo>
                  <a:pt x="14734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7851129" y="3965562"/>
            <a:ext cx="445770" cy="0"/>
          </a:xfrm>
          <a:custGeom>
            <a:avLst/>
            <a:gdLst/>
            <a:ahLst/>
            <a:cxnLst/>
            <a:rect l="l" t="t" r="r" b="b"/>
            <a:pathLst>
              <a:path w="445770">
                <a:moveTo>
                  <a:pt x="0" y="0"/>
                </a:moveTo>
                <a:lnTo>
                  <a:pt x="44576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7258050" y="3965561"/>
            <a:ext cx="445770" cy="0"/>
          </a:xfrm>
          <a:custGeom>
            <a:avLst/>
            <a:gdLst/>
            <a:ahLst/>
            <a:cxnLst/>
            <a:rect l="l" t="t" r="r" b="b"/>
            <a:pathLst>
              <a:path w="445770">
                <a:moveTo>
                  <a:pt x="0" y="0"/>
                </a:moveTo>
                <a:lnTo>
                  <a:pt x="44576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6962150" y="3965561"/>
            <a:ext cx="147320" cy="0"/>
          </a:xfrm>
          <a:custGeom>
            <a:avLst/>
            <a:gdLst/>
            <a:ahLst/>
            <a:cxnLst/>
            <a:rect l="l" t="t" r="r" b="b"/>
            <a:pathLst>
              <a:path w="147320">
                <a:moveTo>
                  <a:pt x="0" y="0"/>
                </a:moveTo>
                <a:lnTo>
                  <a:pt x="14730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6367789" y="3965560"/>
            <a:ext cx="445770" cy="0"/>
          </a:xfrm>
          <a:custGeom>
            <a:avLst/>
            <a:gdLst/>
            <a:ahLst/>
            <a:cxnLst/>
            <a:rect l="l" t="t" r="r" b="b"/>
            <a:pathLst>
              <a:path w="445770">
                <a:moveTo>
                  <a:pt x="0" y="0"/>
                </a:moveTo>
                <a:lnTo>
                  <a:pt x="44576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6071859" y="3965559"/>
            <a:ext cx="148590" cy="0"/>
          </a:xfrm>
          <a:custGeom>
            <a:avLst/>
            <a:gdLst/>
            <a:ahLst/>
            <a:cxnLst/>
            <a:rect l="l" t="t" r="r" b="b"/>
            <a:pathLst>
              <a:path w="148589">
                <a:moveTo>
                  <a:pt x="0" y="0"/>
                </a:moveTo>
                <a:lnTo>
                  <a:pt x="14858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1918965" y="3965559"/>
            <a:ext cx="4004310" cy="0"/>
          </a:xfrm>
          <a:custGeom>
            <a:avLst/>
            <a:gdLst/>
            <a:ahLst/>
            <a:cxnLst/>
            <a:rect l="l" t="t" r="r" b="b"/>
            <a:pathLst>
              <a:path w="4004310">
                <a:moveTo>
                  <a:pt x="0" y="0"/>
                </a:moveTo>
                <a:lnTo>
                  <a:pt x="4004303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1623059" y="3965562"/>
            <a:ext cx="147320" cy="0"/>
          </a:xfrm>
          <a:custGeom>
            <a:avLst/>
            <a:gdLst/>
            <a:ahLst/>
            <a:cxnLst/>
            <a:rect l="l" t="t" r="r" b="b"/>
            <a:pathLst>
              <a:path w="147319">
                <a:moveTo>
                  <a:pt x="0" y="0"/>
                </a:moveTo>
                <a:lnTo>
                  <a:pt x="147315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1346204" y="3965562"/>
            <a:ext cx="128270" cy="0"/>
          </a:xfrm>
          <a:custGeom>
            <a:avLst/>
            <a:gdLst/>
            <a:ahLst/>
            <a:cxnLst/>
            <a:rect l="l" t="t" r="r" b="b"/>
            <a:pathLst>
              <a:path w="128269">
                <a:moveTo>
                  <a:pt x="0" y="0"/>
                </a:moveTo>
                <a:lnTo>
                  <a:pt x="128265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9038600" y="3529974"/>
            <a:ext cx="666750" cy="0"/>
          </a:xfrm>
          <a:custGeom>
            <a:avLst/>
            <a:gdLst/>
            <a:ahLst/>
            <a:cxnLst/>
            <a:rect l="l" t="t" r="r" b="b"/>
            <a:pathLst>
              <a:path w="666750">
                <a:moveTo>
                  <a:pt x="0" y="0"/>
                </a:moveTo>
                <a:lnTo>
                  <a:pt x="66674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8445489" y="3529974"/>
            <a:ext cx="445134" cy="0"/>
          </a:xfrm>
          <a:custGeom>
            <a:avLst/>
            <a:gdLst/>
            <a:ahLst/>
            <a:cxnLst/>
            <a:rect l="l" t="t" r="r" b="b"/>
            <a:pathLst>
              <a:path w="445134">
                <a:moveTo>
                  <a:pt x="0" y="0"/>
                </a:moveTo>
                <a:lnTo>
                  <a:pt x="44452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6367789" y="3529973"/>
            <a:ext cx="1929130" cy="0"/>
          </a:xfrm>
          <a:custGeom>
            <a:avLst/>
            <a:gdLst/>
            <a:ahLst/>
            <a:cxnLst/>
            <a:rect l="l" t="t" r="r" b="b"/>
            <a:pathLst>
              <a:path w="1929129">
                <a:moveTo>
                  <a:pt x="0" y="0"/>
                </a:moveTo>
                <a:lnTo>
                  <a:pt x="192910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1918965" y="3529972"/>
            <a:ext cx="4301490" cy="0"/>
          </a:xfrm>
          <a:custGeom>
            <a:avLst/>
            <a:gdLst/>
            <a:ahLst/>
            <a:cxnLst/>
            <a:rect l="l" t="t" r="r" b="b"/>
            <a:pathLst>
              <a:path w="4301490">
                <a:moveTo>
                  <a:pt x="0" y="0"/>
                </a:moveTo>
                <a:lnTo>
                  <a:pt x="4301483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1346204" y="3529972"/>
            <a:ext cx="424180" cy="0"/>
          </a:xfrm>
          <a:custGeom>
            <a:avLst/>
            <a:gdLst/>
            <a:ahLst/>
            <a:cxnLst/>
            <a:rect l="l" t="t" r="r" b="b"/>
            <a:pathLst>
              <a:path w="424180">
                <a:moveTo>
                  <a:pt x="0" y="0"/>
                </a:moveTo>
                <a:lnTo>
                  <a:pt x="424171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8445489" y="3094354"/>
            <a:ext cx="1260475" cy="0"/>
          </a:xfrm>
          <a:custGeom>
            <a:avLst/>
            <a:gdLst/>
            <a:ahLst/>
            <a:cxnLst/>
            <a:rect l="l" t="t" r="r" b="b"/>
            <a:pathLst>
              <a:path w="1260475">
                <a:moveTo>
                  <a:pt x="0" y="0"/>
                </a:moveTo>
                <a:lnTo>
                  <a:pt x="125986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1918965" y="3094353"/>
            <a:ext cx="6377940" cy="0"/>
          </a:xfrm>
          <a:custGeom>
            <a:avLst/>
            <a:gdLst/>
            <a:ahLst/>
            <a:cxnLst/>
            <a:rect l="l" t="t" r="r" b="b"/>
            <a:pathLst>
              <a:path w="6377940">
                <a:moveTo>
                  <a:pt x="0" y="0"/>
                </a:moveTo>
                <a:lnTo>
                  <a:pt x="6377933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1346204" y="3094353"/>
            <a:ext cx="424180" cy="0"/>
          </a:xfrm>
          <a:custGeom>
            <a:avLst/>
            <a:gdLst/>
            <a:ahLst/>
            <a:cxnLst/>
            <a:rect l="l" t="t" r="r" b="b"/>
            <a:pathLst>
              <a:path w="424180">
                <a:moveTo>
                  <a:pt x="0" y="0"/>
                </a:moveTo>
                <a:lnTo>
                  <a:pt x="424171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1918965" y="2658734"/>
            <a:ext cx="7787005" cy="0"/>
          </a:xfrm>
          <a:custGeom>
            <a:avLst/>
            <a:gdLst/>
            <a:ahLst/>
            <a:cxnLst/>
            <a:rect l="l" t="t" r="r" b="b"/>
            <a:pathLst>
              <a:path w="7787005">
                <a:moveTo>
                  <a:pt x="0" y="0"/>
                </a:moveTo>
                <a:lnTo>
                  <a:pt x="7786384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1346204" y="2658734"/>
            <a:ext cx="424180" cy="0"/>
          </a:xfrm>
          <a:custGeom>
            <a:avLst/>
            <a:gdLst/>
            <a:ahLst/>
            <a:cxnLst/>
            <a:rect l="l" t="t" r="r" b="b"/>
            <a:pathLst>
              <a:path w="424180">
                <a:moveTo>
                  <a:pt x="0" y="0"/>
                </a:moveTo>
                <a:lnTo>
                  <a:pt x="424171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1346204" y="2223144"/>
            <a:ext cx="8359140" cy="0"/>
          </a:xfrm>
          <a:custGeom>
            <a:avLst/>
            <a:gdLst/>
            <a:ahLst/>
            <a:cxnLst/>
            <a:rect l="l" t="t" r="r" b="b"/>
            <a:pathLst>
              <a:path w="8359140">
                <a:moveTo>
                  <a:pt x="0" y="0"/>
                </a:moveTo>
                <a:lnTo>
                  <a:pt x="8359145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1400806" y="2223145"/>
            <a:ext cx="0" cy="4410710"/>
          </a:xfrm>
          <a:custGeom>
            <a:avLst/>
            <a:gdLst/>
            <a:ahLst/>
            <a:cxnLst/>
            <a:rect l="l" t="t" r="r" b="b"/>
            <a:pathLst>
              <a:path h="4410709">
                <a:moveTo>
                  <a:pt x="0" y="0"/>
                </a:moveTo>
                <a:lnTo>
                  <a:pt x="0" y="4410699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1696723" y="6579230"/>
            <a:ext cx="0" cy="54610"/>
          </a:xfrm>
          <a:custGeom>
            <a:avLst/>
            <a:gdLst/>
            <a:ahLst/>
            <a:cxnLst/>
            <a:rect l="l" t="t" r="r" b="b"/>
            <a:pathLst>
              <a:path h="54609">
                <a:moveTo>
                  <a:pt x="0" y="54614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1993904" y="6579230"/>
            <a:ext cx="0" cy="54610"/>
          </a:xfrm>
          <a:custGeom>
            <a:avLst/>
            <a:gdLst/>
            <a:ahLst/>
            <a:cxnLst/>
            <a:rect l="l" t="t" r="r" b="b"/>
            <a:pathLst>
              <a:path h="54609">
                <a:moveTo>
                  <a:pt x="0" y="54614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2289810" y="6579230"/>
            <a:ext cx="0" cy="54610"/>
          </a:xfrm>
          <a:custGeom>
            <a:avLst/>
            <a:gdLst/>
            <a:ahLst/>
            <a:cxnLst/>
            <a:rect l="l" t="t" r="r" b="b"/>
            <a:pathLst>
              <a:path h="54609">
                <a:moveTo>
                  <a:pt x="0" y="54614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2586989" y="6579230"/>
            <a:ext cx="0" cy="54610"/>
          </a:xfrm>
          <a:custGeom>
            <a:avLst/>
            <a:gdLst/>
            <a:ahLst/>
            <a:cxnLst/>
            <a:rect l="l" t="t" r="r" b="b"/>
            <a:pathLst>
              <a:path h="54609">
                <a:moveTo>
                  <a:pt x="0" y="54614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2882895" y="6579230"/>
            <a:ext cx="0" cy="54610"/>
          </a:xfrm>
          <a:custGeom>
            <a:avLst/>
            <a:gdLst/>
            <a:ahLst/>
            <a:cxnLst/>
            <a:rect l="l" t="t" r="r" b="b"/>
            <a:pathLst>
              <a:path h="54609">
                <a:moveTo>
                  <a:pt x="0" y="54614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3180069" y="6579230"/>
            <a:ext cx="0" cy="54610"/>
          </a:xfrm>
          <a:custGeom>
            <a:avLst/>
            <a:gdLst/>
            <a:ahLst/>
            <a:cxnLst/>
            <a:rect l="l" t="t" r="r" b="b"/>
            <a:pathLst>
              <a:path h="54609">
                <a:moveTo>
                  <a:pt x="0" y="54614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3476000" y="6579230"/>
            <a:ext cx="0" cy="54610"/>
          </a:xfrm>
          <a:custGeom>
            <a:avLst/>
            <a:gdLst/>
            <a:ahLst/>
            <a:cxnLst/>
            <a:rect l="l" t="t" r="r" b="b"/>
            <a:pathLst>
              <a:path h="54609">
                <a:moveTo>
                  <a:pt x="0" y="54614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3773180" y="6579230"/>
            <a:ext cx="0" cy="54610"/>
          </a:xfrm>
          <a:custGeom>
            <a:avLst/>
            <a:gdLst/>
            <a:ahLst/>
            <a:cxnLst/>
            <a:rect l="l" t="t" r="r" b="b"/>
            <a:pathLst>
              <a:path h="54609">
                <a:moveTo>
                  <a:pt x="0" y="54614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4070360" y="6579230"/>
            <a:ext cx="0" cy="54610"/>
          </a:xfrm>
          <a:custGeom>
            <a:avLst/>
            <a:gdLst/>
            <a:ahLst/>
            <a:cxnLst/>
            <a:rect l="l" t="t" r="r" b="b"/>
            <a:pathLst>
              <a:path h="54609">
                <a:moveTo>
                  <a:pt x="0" y="54614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4366259" y="6579230"/>
            <a:ext cx="0" cy="54610"/>
          </a:xfrm>
          <a:custGeom>
            <a:avLst/>
            <a:gdLst/>
            <a:ahLst/>
            <a:cxnLst/>
            <a:rect l="l" t="t" r="r" b="b"/>
            <a:pathLst>
              <a:path h="54609">
                <a:moveTo>
                  <a:pt x="0" y="54614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4663439" y="6579230"/>
            <a:ext cx="0" cy="54610"/>
          </a:xfrm>
          <a:custGeom>
            <a:avLst/>
            <a:gdLst/>
            <a:ahLst/>
            <a:cxnLst/>
            <a:rect l="l" t="t" r="r" b="b"/>
            <a:pathLst>
              <a:path h="54609">
                <a:moveTo>
                  <a:pt x="0" y="54614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4959339" y="6579230"/>
            <a:ext cx="0" cy="54610"/>
          </a:xfrm>
          <a:custGeom>
            <a:avLst/>
            <a:gdLst/>
            <a:ahLst/>
            <a:cxnLst/>
            <a:rect l="l" t="t" r="r" b="b"/>
            <a:pathLst>
              <a:path h="54609">
                <a:moveTo>
                  <a:pt x="0" y="54614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5256519" y="6579230"/>
            <a:ext cx="0" cy="54610"/>
          </a:xfrm>
          <a:custGeom>
            <a:avLst/>
            <a:gdLst/>
            <a:ahLst/>
            <a:cxnLst/>
            <a:rect l="l" t="t" r="r" b="b"/>
            <a:pathLst>
              <a:path h="54609">
                <a:moveTo>
                  <a:pt x="0" y="54614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5552449" y="6579230"/>
            <a:ext cx="0" cy="54610"/>
          </a:xfrm>
          <a:custGeom>
            <a:avLst/>
            <a:gdLst/>
            <a:ahLst/>
            <a:cxnLst/>
            <a:rect l="l" t="t" r="r" b="b"/>
            <a:pathLst>
              <a:path h="54609">
                <a:moveTo>
                  <a:pt x="0" y="54614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5849630" y="6579230"/>
            <a:ext cx="0" cy="54610"/>
          </a:xfrm>
          <a:custGeom>
            <a:avLst/>
            <a:gdLst/>
            <a:ahLst/>
            <a:cxnLst/>
            <a:rect l="l" t="t" r="r" b="b"/>
            <a:pathLst>
              <a:path h="54609">
                <a:moveTo>
                  <a:pt x="0" y="54614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6145529" y="6579230"/>
            <a:ext cx="0" cy="54610"/>
          </a:xfrm>
          <a:custGeom>
            <a:avLst/>
            <a:gdLst/>
            <a:ahLst/>
            <a:cxnLst/>
            <a:rect l="l" t="t" r="r" b="b"/>
            <a:pathLst>
              <a:path h="54609">
                <a:moveTo>
                  <a:pt x="0" y="54614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6442709" y="6579230"/>
            <a:ext cx="0" cy="54610"/>
          </a:xfrm>
          <a:custGeom>
            <a:avLst/>
            <a:gdLst/>
            <a:ahLst/>
            <a:cxnLst/>
            <a:rect l="l" t="t" r="r" b="b"/>
            <a:pathLst>
              <a:path h="54609">
                <a:moveTo>
                  <a:pt x="0" y="54614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6738609" y="6579230"/>
            <a:ext cx="0" cy="54610"/>
          </a:xfrm>
          <a:custGeom>
            <a:avLst/>
            <a:gdLst/>
            <a:ahLst/>
            <a:cxnLst/>
            <a:rect l="l" t="t" r="r" b="b"/>
            <a:pathLst>
              <a:path h="54609">
                <a:moveTo>
                  <a:pt x="0" y="54614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7035789" y="6579230"/>
            <a:ext cx="0" cy="54610"/>
          </a:xfrm>
          <a:custGeom>
            <a:avLst/>
            <a:gdLst/>
            <a:ahLst/>
            <a:cxnLst/>
            <a:rect l="l" t="t" r="r" b="b"/>
            <a:pathLst>
              <a:path h="54609">
                <a:moveTo>
                  <a:pt x="0" y="54614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7332969" y="6579230"/>
            <a:ext cx="0" cy="54610"/>
          </a:xfrm>
          <a:custGeom>
            <a:avLst/>
            <a:gdLst/>
            <a:ahLst/>
            <a:cxnLst/>
            <a:rect l="l" t="t" r="r" b="b"/>
            <a:pathLst>
              <a:path h="54609">
                <a:moveTo>
                  <a:pt x="0" y="54614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7628900" y="6579230"/>
            <a:ext cx="0" cy="54610"/>
          </a:xfrm>
          <a:custGeom>
            <a:avLst/>
            <a:gdLst/>
            <a:ahLst/>
            <a:cxnLst/>
            <a:rect l="l" t="t" r="r" b="b"/>
            <a:pathLst>
              <a:path h="54609">
                <a:moveTo>
                  <a:pt x="0" y="54614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7926079" y="6579230"/>
            <a:ext cx="0" cy="54610"/>
          </a:xfrm>
          <a:custGeom>
            <a:avLst/>
            <a:gdLst/>
            <a:ahLst/>
            <a:cxnLst/>
            <a:rect l="l" t="t" r="r" b="b"/>
            <a:pathLst>
              <a:path h="54609">
                <a:moveTo>
                  <a:pt x="0" y="54614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8221979" y="6579230"/>
            <a:ext cx="0" cy="54610"/>
          </a:xfrm>
          <a:custGeom>
            <a:avLst/>
            <a:gdLst/>
            <a:ahLst/>
            <a:cxnLst/>
            <a:rect l="l" t="t" r="r" b="b"/>
            <a:pathLst>
              <a:path h="54609">
                <a:moveTo>
                  <a:pt x="0" y="54614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8519159" y="6579230"/>
            <a:ext cx="0" cy="54610"/>
          </a:xfrm>
          <a:custGeom>
            <a:avLst/>
            <a:gdLst/>
            <a:ahLst/>
            <a:cxnLst/>
            <a:rect l="l" t="t" r="r" b="b"/>
            <a:pathLst>
              <a:path h="54609">
                <a:moveTo>
                  <a:pt x="0" y="54614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8815059" y="6579230"/>
            <a:ext cx="0" cy="54610"/>
          </a:xfrm>
          <a:custGeom>
            <a:avLst/>
            <a:gdLst/>
            <a:ahLst/>
            <a:cxnLst/>
            <a:rect l="l" t="t" r="r" b="b"/>
            <a:pathLst>
              <a:path h="54609">
                <a:moveTo>
                  <a:pt x="0" y="54614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9112239" y="6579230"/>
            <a:ext cx="0" cy="54610"/>
          </a:xfrm>
          <a:custGeom>
            <a:avLst/>
            <a:gdLst/>
            <a:ahLst/>
            <a:cxnLst/>
            <a:rect l="l" t="t" r="r" b="b"/>
            <a:pathLst>
              <a:path h="54609">
                <a:moveTo>
                  <a:pt x="0" y="54614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9409419" y="6579230"/>
            <a:ext cx="0" cy="54610"/>
          </a:xfrm>
          <a:custGeom>
            <a:avLst/>
            <a:gdLst/>
            <a:ahLst/>
            <a:cxnLst/>
            <a:rect l="l" t="t" r="r" b="b"/>
            <a:pathLst>
              <a:path h="54609">
                <a:moveTo>
                  <a:pt x="0" y="54614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9705350" y="6579230"/>
            <a:ext cx="0" cy="54610"/>
          </a:xfrm>
          <a:custGeom>
            <a:avLst/>
            <a:gdLst/>
            <a:ahLst/>
            <a:cxnLst/>
            <a:rect l="l" t="t" r="r" b="b"/>
            <a:pathLst>
              <a:path h="54609">
                <a:moveTo>
                  <a:pt x="0" y="54614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9483090" y="4450715"/>
            <a:ext cx="148590" cy="2128520"/>
          </a:xfrm>
          <a:custGeom>
            <a:avLst/>
            <a:gdLst/>
            <a:ahLst/>
            <a:cxnLst/>
            <a:rect l="l" t="t" r="r" b="b"/>
            <a:pathLst>
              <a:path w="148590" h="2128520">
                <a:moveTo>
                  <a:pt x="0" y="2128515"/>
                </a:moveTo>
                <a:lnTo>
                  <a:pt x="148589" y="2128515"/>
                </a:lnTo>
                <a:lnTo>
                  <a:pt x="148589" y="0"/>
                </a:lnTo>
                <a:lnTo>
                  <a:pt x="0" y="0"/>
                </a:lnTo>
                <a:lnTo>
                  <a:pt x="0" y="2128515"/>
                </a:lnTo>
                <a:close/>
              </a:path>
            </a:pathLst>
          </a:custGeom>
          <a:solidFill>
            <a:srgbClr val="0044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9185909" y="4819010"/>
            <a:ext cx="148590" cy="1760220"/>
          </a:xfrm>
          <a:custGeom>
            <a:avLst/>
            <a:gdLst/>
            <a:ahLst/>
            <a:cxnLst/>
            <a:rect l="l" t="t" r="r" b="b"/>
            <a:pathLst>
              <a:path w="148590" h="1760220">
                <a:moveTo>
                  <a:pt x="0" y="1760219"/>
                </a:moveTo>
                <a:lnTo>
                  <a:pt x="148589" y="1760219"/>
                </a:lnTo>
                <a:lnTo>
                  <a:pt x="148589" y="0"/>
                </a:lnTo>
                <a:lnTo>
                  <a:pt x="0" y="0"/>
                </a:lnTo>
                <a:lnTo>
                  <a:pt x="0" y="1760219"/>
                </a:lnTo>
                <a:close/>
              </a:path>
            </a:pathLst>
          </a:custGeom>
          <a:solidFill>
            <a:srgbClr val="0044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8890010" y="3943985"/>
            <a:ext cx="148590" cy="2635250"/>
          </a:xfrm>
          <a:custGeom>
            <a:avLst/>
            <a:gdLst/>
            <a:ahLst/>
            <a:cxnLst/>
            <a:rect l="l" t="t" r="r" b="b"/>
            <a:pathLst>
              <a:path w="148590" h="2635250">
                <a:moveTo>
                  <a:pt x="0" y="2635245"/>
                </a:moveTo>
                <a:lnTo>
                  <a:pt x="148589" y="2635245"/>
                </a:lnTo>
                <a:lnTo>
                  <a:pt x="148589" y="0"/>
                </a:lnTo>
                <a:lnTo>
                  <a:pt x="0" y="0"/>
                </a:lnTo>
                <a:lnTo>
                  <a:pt x="0" y="2635245"/>
                </a:lnTo>
                <a:close/>
              </a:path>
            </a:pathLst>
          </a:custGeom>
          <a:solidFill>
            <a:srgbClr val="0044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8592829" y="4633595"/>
            <a:ext cx="148590" cy="1945639"/>
          </a:xfrm>
          <a:custGeom>
            <a:avLst/>
            <a:gdLst/>
            <a:ahLst/>
            <a:cxnLst/>
            <a:rect l="l" t="t" r="r" b="b"/>
            <a:pathLst>
              <a:path w="148590" h="1945640">
                <a:moveTo>
                  <a:pt x="0" y="1945635"/>
                </a:moveTo>
                <a:lnTo>
                  <a:pt x="148589" y="1945635"/>
                </a:lnTo>
                <a:lnTo>
                  <a:pt x="148589" y="0"/>
                </a:lnTo>
                <a:lnTo>
                  <a:pt x="0" y="0"/>
                </a:lnTo>
                <a:lnTo>
                  <a:pt x="0" y="1945635"/>
                </a:lnTo>
                <a:close/>
              </a:path>
            </a:pathLst>
          </a:custGeom>
          <a:solidFill>
            <a:srgbClr val="0044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8296899" y="3931274"/>
            <a:ext cx="148590" cy="2647950"/>
          </a:xfrm>
          <a:custGeom>
            <a:avLst/>
            <a:gdLst/>
            <a:ahLst/>
            <a:cxnLst/>
            <a:rect l="l" t="t" r="r" b="b"/>
            <a:pathLst>
              <a:path w="148590" h="2647950">
                <a:moveTo>
                  <a:pt x="0" y="2647956"/>
                </a:moveTo>
                <a:lnTo>
                  <a:pt x="148589" y="2647956"/>
                </a:lnTo>
                <a:lnTo>
                  <a:pt x="148589" y="0"/>
                </a:lnTo>
                <a:lnTo>
                  <a:pt x="0" y="0"/>
                </a:lnTo>
                <a:lnTo>
                  <a:pt x="0" y="2647956"/>
                </a:lnTo>
                <a:close/>
              </a:path>
            </a:pathLst>
          </a:custGeom>
          <a:solidFill>
            <a:srgbClr val="0044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7999719" y="5004439"/>
            <a:ext cx="148590" cy="1574800"/>
          </a:xfrm>
          <a:custGeom>
            <a:avLst/>
            <a:gdLst/>
            <a:ahLst/>
            <a:cxnLst/>
            <a:rect l="l" t="t" r="r" b="b"/>
            <a:pathLst>
              <a:path w="148590" h="1574800">
                <a:moveTo>
                  <a:pt x="0" y="1574791"/>
                </a:moveTo>
                <a:lnTo>
                  <a:pt x="148589" y="1574791"/>
                </a:lnTo>
                <a:lnTo>
                  <a:pt x="148589" y="0"/>
                </a:lnTo>
                <a:lnTo>
                  <a:pt x="0" y="0"/>
                </a:lnTo>
                <a:lnTo>
                  <a:pt x="0" y="1574791"/>
                </a:lnTo>
                <a:close/>
              </a:path>
            </a:pathLst>
          </a:custGeom>
          <a:solidFill>
            <a:srgbClr val="0044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7703819" y="4539619"/>
            <a:ext cx="147320" cy="2039620"/>
          </a:xfrm>
          <a:custGeom>
            <a:avLst/>
            <a:gdLst/>
            <a:ahLst/>
            <a:cxnLst/>
            <a:rect l="l" t="t" r="r" b="b"/>
            <a:pathLst>
              <a:path w="147320" h="2039620">
                <a:moveTo>
                  <a:pt x="0" y="2039611"/>
                </a:moveTo>
                <a:lnTo>
                  <a:pt x="147309" y="2039611"/>
                </a:lnTo>
                <a:lnTo>
                  <a:pt x="147309" y="0"/>
                </a:lnTo>
                <a:lnTo>
                  <a:pt x="0" y="0"/>
                </a:lnTo>
                <a:lnTo>
                  <a:pt x="0" y="2039611"/>
                </a:lnTo>
                <a:close/>
              </a:path>
            </a:pathLst>
          </a:custGeom>
          <a:solidFill>
            <a:srgbClr val="0044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7406640" y="5081901"/>
            <a:ext cx="148590" cy="1497330"/>
          </a:xfrm>
          <a:custGeom>
            <a:avLst/>
            <a:gdLst/>
            <a:ahLst/>
            <a:cxnLst/>
            <a:rect l="l" t="t" r="r" b="b"/>
            <a:pathLst>
              <a:path w="148590" h="1497329">
                <a:moveTo>
                  <a:pt x="0" y="1497329"/>
                </a:moveTo>
                <a:lnTo>
                  <a:pt x="148589" y="1497329"/>
                </a:lnTo>
                <a:lnTo>
                  <a:pt x="148589" y="0"/>
                </a:lnTo>
                <a:lnTo>
                  <a:pt x="0" y="0"/>
                </a:lnTo>
                <a:lnTo>
                  <a:pt x="0" y="1497329"/>
                </a:lnTo>
                <a:close/>
              </a:path>
            </a:pathLst>
          </a:custGeom>
          <a:solidFill>
            <a:srgbClr val="0044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7109459" y="4787269"/>
            <a:ext cx="148590" cy="1791970"/>
          </a:xfrm>
          <a:custGeom>
            <a:avLst/>
            <a:gdLst/>
            <a:ahLst/>
            <a:cxnLst/>
            <a:rect l="l" t="t" r="r" b="b"/>
            <a:pathLst>
              <a:path w="148590" h="1791970">
                <a:moveTo>
                  <a:pt x="0" y="1791961"/>
                </a:moveTo>
                <a:lnTo>
                  <a:pt x="148589" y="1791961"/>
                </a:lnTo>
                <a:lnTo>
                  <a:pt x="148589" y="0"/>
                </a:lnTo>
                <a:lnTo>
                  <a:pt x="0" y="0"/>
                </a:lnTo>
                <a:lnTo>
                  <a:pt x="0" y="1791961"/>
                </a:lnTo>
                <a:close/>
              </a:path>
            </a:pathLst>
          </a:custGeom>
          <a:solidFill>
            <a:srgbClr val="0044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6813560" y="4735190"/>
            <a:ext cx="148590" cy="1844039"/>
          </a:xfrm>
          <a:custGeom>
            <a:avLst/>
            <a:gdLst/>
            <a:ahLst/>
            <a:cxnLst/>
            <a:rect l="l" t="t" r="r" b="b"/>
            <a:pathLst>
              <a:path w="148590" h="1844040">
                <a:moveTo>
                  <a:pt x="0" y="1844039"/>
                </a:moveTo>
                <a:lnTo>
                  <a:pt x="148589" y="1844039"/>
                </a:lnTo>
                <a:lnTo>
                  <a:pt x="148589" y="0"/>
                </a:lnTo>
                <a:lnTo>
                  <a:pt x="0" y="0"/>
                </a:lnTo>
                <a:lnTo>
                  <a:pt x="0" y="1844039"/>
                </a:lnTo>
                <a:close/>
              </a:path>
            </a:pathLst>
          </a:custGeom>
          <a:solidFill>
            <a:srgbClr val="0044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6516379" y="5436230"/>
            <a:ext cx="148590" cy="1143000"/>
          </a:xfrm>
          <a:custGeom>
            <a:avLst/>
            <a:gdLst/>
            <a:ahLst/>
            <a:cxnLst/>
            <a:rect l="l" t="t" r="r" b="b"/>
            <a:pathLst>
              <a:path w="148590" h="1143000">
                <a:moveTo>
                  <a:pt x="0" y="1142999"/>
                </a:moveTo>
                <a:lnTo>
                  <a:pt x="148589" y="1142999"/>
                </a:lnTo>
                <a:lnTo>
                  <a:pt x="148589" y="0"/>
                </a:lnTo>
                <a:lnTo>
                  <a:pt x="0" y="0"/>
                </a:lnTo>
                <a:lnTo>
                  <a:pt x="0" y="1142999"/>
                </a:lnTo>
                <a:close/>
              </a:path>
            </a:pathLst>
          </a:custGeom>
          <a:solidFill>
            <a:srgbClr val="0044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6220449" y="4453244"/>
            <a:ext cx="147955" cy="2125980"/>
          </a:xfrm>
          <a:custGeom>
            <a:avLst/>
            <a:gdLst/>
            <a:ahLst/>
            <a:cxnLst/>
            <a:rect l="l" t="t" r="r" b="b"/>
            <a:pathLst>
              <a:path w="147954" h="2125979">
                <a:moveTo>
                  <a:pt x="0" y="2125986"/>
                </a:moveTo>
                <a:lnTo>
                  <a:pt x="147340" y="2125986"/>
                </a:lnTo>
                <a:lnTo>
                  <a:pt x="147340" y="0"/>
                </a:lnTo>
                <a:lnTo>
                  <a:pt x="0" y="0"/>
                </a:lnTo>
                <a:lnTo>
                  <a:pt x="0" y="2125986"/>
                </a:lnTo>
                <a:close/>
              </a:path>
            </a:pathLst>
          </a:custGeom>
          <a:solidFill>
            <a:srgbClr val="0044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5923269" y="4899021"/>
            <a:ext cx="148590" cy="1680210"/>
          </a:xfrm>
          <a:custGeom>
            <a:avLst/>
            <a:gdLst/>
            <a:ahLst/>
            <a:cxnLst/>
            <a:rect l="l" t="t" r="r" b="b"/>
            <a:pathLst>
              <a:path w="148589" h="1680209">
                <a:moveTo>
                  <a:pt x="0" y="1680209"/>
                </a:moveTo>
                <a:lnTo>
                  <a:pt x="148589" y="1680209"/>
                </a:lnTo>
                <a:lnTo>
                  <a:pt x="148589" y="0"/>
                </a:lnTo>
                <a:lnTo>
                  <a:pt x="0" y="0"/>
                </a:lnTo>
                <a:lnTo>
                  <a:pt x="0" y="1680209"/>
                </a:lnTo>
                <a:close/>
              </a:path>
            </a:pathLst>
          </a:custGeom>
          <a:solidFill>
            <a:srgbClr val="0044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5627369" y="5309239"/>
            <a:ext cx="147320" cy="1270000"/>
          </a:xfrm>
          <a:custGeom>
            <a:avLst/>
            <a:gdLst/>
            <a:ahLst/>
            <a:cxnLst/>
            <a:rect l="l" t="t" r="r" b="b"/>
            <a:pathLst>
              <a:path w="147320" h="1270000">
                <a:moveTo>
                  <a:pt x="0" y="1269991"/>
                </a:moveTo>
                <a:lnTo>
                  <a:pt x="147309" y="1269991"/>
                </a:lnTo>
                <a:lnTo>
                  <a:pt x="147309" y="0"/>
                </a:lnTo>
                <a:lnTo>
                  <a:pt x="0" y="0"/>
                </a:lnTo>
                <a:lnTo>
                  <a:pt x="0" y="1269991"/>
                </a:lnTo>
                <a:close/>
              </a:path>
            </a:pathLst>
          </a:custGeom>
          <a:solidFill>
            <a:srgbClr val="0044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5330189" y="5321930"/>
            <a:ext cx="148590" cy="1257300"/>
          </a:xfrm>
          <a:custGeom>
            <a:avLst/>
            <a:gdLst/>
            <a:ahLst/>
            <a:cxnLst/>
            <a:rect l="l" t="t" r="r" b="b"/>
            <a:pathLst>
              <a:path w="148589" h="1257300">
                <a:moveTo>
                  <a:pt x="0" y="1257299"/>
                </a:moveTo>
                <a:lnTo>
                  <a:pt x="148589" y="1257299"/>
                </a:lnTo>
                <a:lnTo>
                  <a:pt x="148589" y="0"/>
                </a:lnTo>
                <a:lnTo>
                  <a:pt x="0" y="0"/>
                </a:lnTo>
                <a:lnTo>
                  <a:pt x="0" y="1257299"/>
                </a:lnTo>
                <a:close/>
              </a:path>
            </a:pathLst>
          </a:custGeom>
          <a:solidFill>
            <a:srgbClr val="0044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5034289" y="5059040"/>
            <a:ext cx="147320" cy="1520190"/>
          </a:xfrm>
          <a:custGeom>
            <a:avLst/>
            <a:gdLst/>
            <a:ahLst/>
            <a:cxnLst/>
            <a:rect l="l" t="t" r="r" b="b"/>
            <a:pathLst>
              <a:path w="147320" h="1520190">
                <a:moveTo>
                  <a:pt x="0" y="1520189"/>
                </a:moveTo>
                <a:lnTo>
                  <a:pt x="147309" y="1520189"/>
                </a:lnTo>
                <a:lnTo>
                  <a:pt x="147309" y="0"/>
                </a:lnTo>
                <a:lnTo>
                  <a:pt x="0" y="0"/>
                </a:lnTo>
                <a:lnTo>
                  <a:pt x="0" y="1520189"/>
                </a:lnTo>
                <a:close/>
              </a:path>
            </a:pathLst>
          </a:custGeom>
          <a:solidFill>
            <a:srgbClr val="0044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4737110" y="5720719"/>
            <a:ext cx="148590" cy="858519"/>
          </a:xfrm>
          <a:custGeom>
            <a:avLst/>
            <a:gdLst/>
            <a:ahLst/>
            <a:cxnLst/>
            <a:rect l="l" t="t" r="r" b="b"/>
            <a:pathLst>
              <a:path w="148589" h="858520">
                <a:moveTo>
                  <a:pt x="0" y="858511"/>
                </a:moveTo>
                <a:lnTo>
                  <a:pt x="148589" y="858511"/>
                </a:lnTo>
                <a:lnTo>
                  <a:pt x="148589" y="0"/>
                </a:lnTo>
                <a:lnTo>
                  <a:pt x="0" y="0"/>
                </a:lnTo>
                <a:lnTo>
                  <a:pt x="0" y="858511"/>
                </a:lnTo>
                <a:close/>
              </a:path>
            </a:pathLst>
          </a:custGeom>
          <a:solidFill>
            <a:srgbClr val="0044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4441179" y="5869309"/>
            <a:ext cx="147955" cy="709930"/>
          </a:xfrm>
          <a:custGeom>
            <a:avLst/>
            <a:gdLst/>
            <a:ahLst/>
            <a:cxnLst/>
            <a:rect l="l" t="t" r="r" b="b"/>
            <a:pathLst>
              <a:path w="147954" h="709929">
                <a:moveTo>
                  <a:pt x="0" y="709921"/>
                </a:moveTo>
                <a:lnTo>
                  <a:pt x="147340" y="709921"/>
                </a:lnTo>
                <a:lnTo>
                  <a:pt x="147340" y="0"/>
                </a:lnTo>
                <a:lnTo>
                  <a:pt x="0" y="0"/>
                </a:lnTo>
                <a:lnTo>
                  <a:pt x="0" y="709921"/>
                </a:lnTo>
                <a:close/>
              </a:path>
            </a:pathLst>
          </a:custGeom>
          <a:solidFill>
            <a:srgbClr val="0044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4143999" y="5451471"/>
            <a:ext cx="148590" cy="1127760"/>
          </a:xfrm>
          <a:custGeom>
            <a:avLst/>
            <a:gdLst/>
            <a:ahLst/>
            <a:cxnLst/>
            <a:rect l="l" t="t" r="r" b="b"/>
            <a:pathLst>
              <a:path w="148589" h="1127759">
                <a:moveTo>
                  <a:pt x="0" y="1127759"/>
                </a:moveTo>
                <a:lnTo>
                  <a:pt x="148589" y="1127759"/>
                </a:lnTo>
                <a:lnTo>
                  <a:pt x="148589" y="0"/>
                </a:lnTo>
                <a:lnTo>
                  <a:pt x="0" y="0"/>
                </a:lnTo>
                <a:lnTo>
                  <a:pt x="0" y="1127759"/>
                </a:lnTo>
                <a:close/>
              </a:path>
            </a:pathLst>
          </a:custGeom>
          <a:solidFill>
            <a:srgbClr val="0044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3846819" y="6284598"/>
            <a:ext cx="148590" cy="294640"/>
          </a:xfrm>
          <a:custGeom>
            <a:avLst/>
            <a:gdLst/>
            <a:ahLst/>
            <a:cxnLst/>
            <a:rect l="l" t="t" r="r" b="b"/>
            <a:pathLst>
              <a:path w="148589" h="294640">
                <a:moveTo>
                  <a:pt x="0" y="294631"/>
                </a:moveTo>
                <a:lnTo>
                  <a:pt x="148589" y="294631"/>
                </a:lnTo>
                <a:lnTo>
                  <a:pt x="148589" y="0"/>
                </a:lnTo>
                <a:lnTo>
                  <a:pt x="0" y="0"/>
                </a:lnTo>
                <a:lnTo>
                  <a:pt x="0" y="294631"/>
                </a:lnTo>
                <a:close/>
              </a:path>
            </a:pathLst>
          </a:custGeom>
          <a:solidFill>
            <a:srgbClr val="0044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3550920" y="6100445"/>
            <a:ext cx="148590" cy="478790"/>
          </a:xfrm>
          <a:custGeom>
            <a:avLst/>
            <a:gdLst/>
            <a:ahLst/>
            <a:cxnLst/>
            <a:rect l="l" t="t" r="r" b="b"/>
            <a:pathLst>
              <a:path w="148589" h="478790">
                <a:moveTo>
                  <a:pt x="0" y="478785"/>
                </a:moveTo>
                <a:lnTo>
                  <a:pt x="148589" y="478785"/>
                </a:lnTo>
                <a:lnTo>
                  <a:pt x="148589" y="0"/>
                </a:lnTo>
                <a:lnTo>
                  <a:pt x="0" y="0"/>
                </a:lnTo>
                <a:lnTo>
                  <a:pt x="0" y="478785"/>
                </a:lnTo>
                <a:close/>
              </a:path>
            </a:pathLst>
          </a:custGeom>
          <a:solidFill>
            <a:srgbClr val="0044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3253739" y="6193159"/>
            <a:ext cx="148590" cy="386080"/>
          </a:xfrm>
          <a:custGeom>
            <a:avLst/>
            <a:gdLst/>
            <a:ahLst/>
            <a:cxnLst/>
            <a:rect l="l" t="t" r="r" b="b"/>
            <a:pathLst>
              <a:path w="148589" h="386079">
                <a:moveTo>
                  <a:pt x="0" y="386071"/>
                </a:moveTo>
                <a:lnTo>
                  <a:pt x="148589" y="386071"/>
                </a:lnTo>
                <a:lnTo>
                  <a:pt x="148589" y="0"/>
                </a:lnTo>
                <a:lnTo>
                  <a:pt x="0" y="0"/>
                </a:lnTo>
                <a:lnTo>
                  <a:pt x="0" y="386071"/>
                </a:lnTo>
                <a:close/>
              </a:path>
            </a:pathLst>
          </a:custGeom>
          <a:solidFill>
            <a:srgbClr val="0044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2957833" y="6167751"/>
            <a:ext cx="147320" cy="411480"/>
          </a:xfrm>
          <a:custGeom>
            <a:avLst/>
            <a:gdLst/>
            <a:ahLst/>
            <a:cxnLst/>
            <a:rect l="l" t="t" r="r" b="b"/>
            <a:pathLst>
              <a:path w="147319" h="411479">
                <a:moveTo>
                  <a:pt x="0" y="411479"/>
                </a:moveTo>
                <a:lnTo>
                  <a:pt x="147315" y="411479"/>
                </a:lnTo>
                <a:lnTo>
                  <a:pt x="147315" y="0"/>
                </a:lnTo>
                <a:lnTo>
                  <a:pt x="0" y="0"/>
                </a:lnTo>
                <a:lnTo>
                  <a:pt x="0" y="411479"/>
                </a:lnTo>
                <a:close/>
              </a:path>
            </a:pathLst>
          </a:custGeom>
          <a:solidFill>
            <a:srgbClr val="0044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2660654" y="6188075"/>
            <a:ext cx="148590" cy="391160"/>
          </a:xfrm>
          <a:custGeom>
            <a:avLst/>
            <a:gdLst/>
            <a:ahLst/>
            <a:cxnLst/>
            <a:rect l="l" t="t" r="r" b="b"/>
            <a:pathLst>
              <a:path w="148589" h="391159">
                <a:moveTo>
                  <a:pt x="0" y="391155"/>
                </a:moveTo>
                <a:lnTo>
                  <a:pt x="148589" y="391155"/>
                </a:lnTo>
                <a:lnTo>
                  <a:pt x="148589" y="0"/>
                </a:lnTo>
                <a:lnTo>
                  <a:pt x="0" y="0"/>
                </a:lnTo>
                <a:lnTo>
                  <a:pt x="0" y="391155"/>
                </a:lnTo>
                <a:close/>
              </a:path>
            </a:pathLst>
          </a:custGeom>
          <a:solidFill>
            <a:srgbClr val="0044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2364735" y="6440809"/>
            <a:ext cx="147320" cy="138430"/>
          </a:xfrm>
          <a:custGeom>
            <a:avLst/>
            <a:gdLst/>
            <a:ahLst/>
            <a:cxnLst/>
            <a:rect l="l" t="t" r="r" b="b"/>
            <a:pathLst>
              <a:path w="147319" h="138429">
                <a:moveTo>
                  <a:pt x="0" y="138421"/>
                </a:moveTo>
                <a:lnTo>
                  <a:pt x="147328" y="138421"/>
                </a:lnTo>
                <a:lnTo>
                  <a:pt x="147328" y="0"/>
                </a:lnTo>
                <a:lnTo>
                  <a:pt x="0" y="0"/>
                </a:lnTo>
                <a:lnTo>
                  <a:pt x="0" y="138421"/>
                </a:lnTo>
                <a:close/>
              </a:path>
            </a:pathLst>
          </a:custGeom>
          <a:solidFill>
            <a:srgbClr val="0044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object 204"/>
          <p:cNvSpPr/>
          <p:nvPr/>
        </p:nvSpPr>
        <p:spPr>
          <a:xfrm>
            <a:off x="2067555" y="5871845"/>
            <a:ext cx="148590" cy="707390"/>
          </a:xfrm>
          <a:custGeom>
            <a:avLst/>
            <a:gdLst/>
            <a:ahLst/>
            <a:cxnLst/>
            <a:rect l="l" t="t" r="r" b="b"/>
            <a:pathLst>
              <a:path w="148589" h="707390">
                <a:moveTo>
                  <a:pt x="0" y="707385"/>
                </a:moveTo>
                <a:lnTo>
                  <a:pt x="148589" y="707385"/>
                </a:lnTo>
                <a:lnTo>
                  <a:pt x="148589" y="0"/>
                </a:lnTo>
                <a:lnTo>
                  <a:pt x="0" y="0"/>
                </a:lnTo>
                <a:lnTo>
                  <a:pt x="0" y="707385"/>
                </a:lnTo>
                <a:close/>
              </a:path>
            </a:pathLst>
          </a:custGeom>
          <a:solidFill>
            <a:srgbClr val="0044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object 205"/>
          <p:cNvSpPr/>
          <p:nvPr/>
        </p:nvSpPr>
        <p:spPr>
          <a:xfrm>
            <a:off x="1770375" y="3728095"/>
            <a:ext cx="148590" cy="2851150"/>
          </a:xfrm>
          <a:custGeom>
            <a:avLst/>
            <a:gdLst/>
            <a:ahLst/>
            <a:cxnLst/>
            <a:rect l="l" t="t" r="r" b="b"/>
            <a:pathLst>
              <a:path w="148589" h="2851150">
                <a:moveTo>
                  <a:pt x="0" y="2851135"/>
                </a:moveTo>
                <a:lnTo>
                  <a:pt x="148589" y="2851135"/>
                </a:lnTo>
                <a:lnTo>
                  <a:pt x="148589" y="0"/>
                </a:lnTo>
                <a:lnTo>
                  <a:pt x="0" y="0"/>
                </a:lnTo>
                <a:lnTo>
                  <a:pt x="0" y="2851135"/>
                </a:lnTo>
                <a:close/>
              </a:path>
            </a:pathLst>
          </a:custGeom>
          <a:solidFill>
            <a:srgbClr val="0044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object 206"/>
          <p:cNvSpPr/>
          <p:nvPr/>
        </p:nvSpPr>
        <p:spPr>
          <a:xfrm>
            <a:off x="1474469" y="4716140"/>
            <a:ext cx="148590" cy="1863089"/>
          </a:xfrm>
          <a:custGeom>
            <a:avLst/>
            <a:gdLst/>
            <a:ahLst/>
            <a:cxnLst/>
            <a:rect l="l" t="t" r="r" b="b"/>
            <a:pathLst>
              <a:path w="148590" h="1863090">
                <a:moveTo>
                  <a:pt x="0" y="1863089"/>
                </a:moveTo>
                <a:lnTo>
                  <a:pt x="148589" y="1863089"/>
                </a:lnTo>
                <a:lnTo>
                  <a:pt x="148589" y="0"/>
                </a:lnTo>
                <a:lnTo>
                  <a:pt x="0" y="0"/>
                </a:lnTo>
                <a:lnTo>
                  <a:pt x="0" y="1863089"/>
                </a:lnTo>
                <a:close/>
              </a:path>
            </a:pathLst>
          </a:custGeom>
          <a:solidFill>
            <a:srgbClr val="0044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object 207"/>
          <p:cNvSpPr/>
          <p:nvPr/>
        </p:nvSpPr>
        <p:spPr>
          <a:xfrm>
            <a:off x="9483090" y="3626474"/>
            <a:ext cx="148590" cy="824230"/>
          </a:xfrm>
          <a:custGeom>
            <a:avLst/>
            <a:gdLst/>
            <a:ahLst/>
            <a:cxnLst/>
            <a:rect l="l" t="t" r="r" b="b"/>
            <a:pathLst>
              <a:path w="148590" h="824229">
                <a:moveTo>
                  <a:pt x="0" y="824240"/>
                </a:moveTo>
                <a:lnTo>
                  <a:pt x="148589" y="824240"/>
                </a:lnTo>
                <a:lnTo>
                  <a:pt x="148589" y="0"/>
                </a:lnTo>
                <a:lnTo>
                  <a:pt x="0" y="0"/>
                </a:lnTo>
                <a:lnTo>
                  <a:pt x="0" y="824240"/>
                </a:lnTo>
                <a:close/>
              </a:path>
            </a:pathLst>
          </a:custGeom>
          <a:solidFill>
            <a:srgbClr val="FF410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object 208"/>
          <p:cNvSpPr/>
          <p:nvPr/>
        </p:nvSpPr>
        <p:spPr>
          <a:xfrm>
            <a:off x="9185909" y="3983365"/>
            <a:ext cx="148590" cy="835660"/>
          </a:xfrm>
          <a:custGeom>
            <a:avLst/>
            <a:gdLst/>
            <a:ahLst/>
            <a:cxnLst/>
            <a:rect l="l" t="t" r="r" b="b"/>
            <a:pathLst>
              <a:path w="148590" h="835660">
                <a:moveTo>
                  <a:pt x="0" y="835645"/>
                </a:moveTo>
                <a:lnTo>
                  <a:pt x="148589" y="835645"/>
                </a:lnTo>
                <a:lnTo>
                  <a:pt x="148589" y="0"/>
                </a:lnTo>
                <a:lnTo>
                  <a:pt x="0" y="0"/>
                </a:lnTo>
                <a:lnTo>
                  <a:pt x="0" y="835645"/>
                </a:lnTo>
                <a:close/>
              </a:path>
            </a:pathLst>
          </a:custGeom>
          <a:solidFill>
            <a:srgbClr val="FF410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object 209"/>
          <p:cNvSpPr/>
          <p:nvPr/>
        </p:nvSpPr>
        <p:spPr>
          <a:xfrm>
            <a:off x="8890010" y="3094355"/>
            <a:ext cx="148590" cy="849630"/>
          </a:xfrm>
          <a:custGeom>
            <a:avLst/>
            <a:gdLst/>
            <a:ahLst/>
            <a:cxnLst/>
            <a:rect l="l" t="t" r="r" b="b"/>
            <a:pathLst>
              <a:path w="148590" h="849629">
                <a:moveTo>
                  <a:pt x="0" y="849629"/>
                </a:moveTo>
                <a:lnTo>
                  <a:pt x="148589" y="849629"/>
                </a:lnTo>
                <a:lnTo>
                  <a:pt x="148589" y="0"/>
                </a:lnTo>
                <a:lnTo>
                  <a:pt x="0" y="0"/>
                </a:lnTo>
                <a:lnTo>
                  <a:pt x="0" y="849629"/>
                </a:lnTo>
                <a:close/>
              </a:path>
            </a:pathLst>
          </a:custGeom>
          <a:solidFill>
            <a:srgbClr val="FF410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object 210"/>
          <p:cNvSpPr/>
          <p:nvPr/>
        </p:nvSpPr>
        <p:spPr>
          <a:xfrm>
            <a:off x="8592829" y="3772535"/>
            <a:ext cx="148590" cy="861060"/>
          </a:xfrm>
          <a:custGeom>
            <a:avLst/>
            <a:gdLst/>
            <a:ahLst/>
            <a:cxnLst/>
            <a:rect l="l" t="t" r="r" b="b"/>
            <a:pathLst>
              <a:path w="148590" h="861060">
                <a:moveTo>
                  <a:pt x="0" y="861059"/>
                </a:moveTo>
                <a:lnTo>
                  <a:pt x="148589" y="861059"/>
                </a:lnTo>
                <a:lnTo>
                  <a:pt x="148589" y="0"/>
                </a:lnTo>
                <a:lnTo>
                  <a:pt x="0" y="0"/>
                </a:lnTo>
                <a:lnTo>
                  <a:pt x="0" y="861059"/>
                </a:lnTo>
                <a:close/>
              </a:path>
            </a:pathLst>
          </a:custGeom>
          <a:solidFill>
            <a:srgbClr val="FF410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" name="object 211"/>
          <p:cNvSpPr/>
          <p:nvPr/>
        </p:nvSpPr>
        <p:spPr>
          <a:xfrm>
            <a:off x="8296899" y="3056255"/>
            <a:ext cx="148590" cy="875030"/>
          </a:xfrm>
          <a:custGeom>
            <a:avLst/>
            <a:gdLst/>
            <a:ahLst/>
            <a:cxnLst/>
            <a:rect l="l" t="t" r="r" b="b"/>
            <a:pathLst>
              <a:path w="148590" h="875029">
                <a:moveTo>
                  <a:pt x="0" y="875019"/>
                </a:moveTo>
                <a:lnTo>
                  <a:pt x="148589" y="875019"/>
                </a:lnTo>
                <a:lnTo>
                  <a:pt x="148589" y="0"/>
                </a:lnTo>
                <a:lnTo>
                  <a:pt x="0" y="0"/>
                </a:lnTo>
                <a:lnTo>
                  <a:pt x="0" y="875019"/>
                </a:lnTo>
                <a:close/>
              </a:path>
            </a:pathLst>
          </a:custGeom>
          <a:solidFill>
            <a:srgbClr val="FF410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object 212"/>
          <p:cNvSpPr/>
          <p:nvPr/>
        </p:nvSpPr>
        <p:spPr>
          <a:xfrm>
            <a:off x="7999719" y="4117964"/>
            <a:ext cx="148590" cy="887094"/>
          </a:xfrm>
          <a:custGeom>
            <a:avLst/>
            <a:gdLst/>
            <a:ahLst/>
            <a:cxnLst/>
            <a:rect l="l" t="t" r="r" b="b"/>
            <a:pathLst>
              <a:path w="148590" h="887095">
                <a:moveTo>
                  <a:pt x="0" y="886474"/>
                </a:moveTo>
                <a:lnTo>
                  <a:pt x="148589" y="886474"/>
                </a:lnTo>
                <a:lnTo>
                  <a:pt x="148589" y="0"/>
                </a:lnTo>
                <a:lnTo>
                  <a:pt x="0" y="0"/>
                </a:lnTo>
                <a:lnTo>
                  <a:pt x="0" y="886474"/>
                </a:lnTo>
                <a:close/>
              </a:path>
            </a:pathLst>
          </a:custGeom>
          <a:solidFill>
            <a:srgbClr val="FF410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" name="object 213"/>
          <p:cNvSpPr/>
          <p:nvPr/>
        </p:nvSpPr>
        <p:spPr>
          <a:xfrm>
            <a:off x="7703819" y="3639185"/>
            <a:ext cx="147320" cy="900430"/>
          </a:xfrm>
          <a:custGeom>
            <a:avLst/>
            <a:gdLst/>
            <a:ahLst/>
            <a:cxnLst/>
            <a:rect l="l" t="t" r="r" b="b"/>
            <a:pathLst>
              <a:path w="147320" h="900429">
                <a:moveTo>
                  <a:pt x="0" y="900434"/>
                </a:moveTo>
                <a:lnTo>
                  <a:pt x="147309" y="900434"/>
                </a:lnTo>
                <a:lnTo>
                  <a:pt x="147309" y="0"/>
                </a:lnTo>
                <a:lnTo>
                  <a:pt x="0" y="0"/>
                </a:lnTo>
                <a:lnTo>
                  <a:pt x="0" y="900434"/>
                </a:lnTo>
                <a:close/>
              </a:path>
            </a:pathLst>
          </a:custGeom>
          <a:solidFill>
            <a:srgbClr val="FF410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object 214"/>
          <p:cNvSpPr/>
          <p:nvPr/>
        </p:nvSpPr>
        <p:spPr>
          <a:xfrm>
            <a:off x="7406640" y="4170055"/>
            <a:ext cx="148590" cy="911860"/>
          </a:xfrm>
          <a:custGeom>
            <a:avLst/>
            <a:gdLst/>
            <a:ahLst/>
            <a:cxnLst/>
            <a:rect l="l" t="t" r="r" b="b"/>
            <a:pathLst>
              <a:path w="148590" h="911860">
                <a:moveTo>
                  <a:pt x="0" y="911845"/>
                </a:moveTo>
                <a:lnTo>
                  <a:pt x="148589" y="911845"/>
                </a:lnTo>
                <a:lnTo>
                  <a:pt x="148589" y="0"/>
                </a:lnTo>
                <a:lnTo>
                  <a:pt x="0" y="0"/>
                </a:lnTo>
                <a:lnTo>
                  <a:pt x="0" y="911845"/>
                </a:lnTo>
                <a:close/>
              </a:path>
            </a:pathLst>
          </a:custGeom>
          <a:solidFill>
            <a:srgbClr val="FF410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object 215"/>
          <p:cNvSpPr/>
          <p:nvPr/>
        </p:nvSpPr>
        <p:spPr>
          <a:xfrm>
            <a:off x="7109459" y="3862694"/>
            <a:ext cx="148590" cy="925194"/>
          </a:xfrm>
          <a:custGeom>
            <a:avLst/>
            <a:gdLst/>
            <a:ahLst/>
            <a:cxnLst/>
            <a:rect l="l" t="t" r="r" b="b"/>
            <a:pathLst>
              <a:path w="148590" h="925195">
                <a:moveTo>
                  <a:pt x="0" y="924574"/>
                </a:moveTo>
                <a:lnTo>
                  <a:pt x="148589" y="924574"/>
                </a:lnTo>
                <a:lnTo>
                  <a:pt x="148589" y="0"/>
                </a:lnTo>
                <a:lnTo>
                  <a:pt x="0" y="0"/>
                </a:lnTo>
                <a:lnTo>
                  <a:pt x="0" y="924574"/>
                </a:lnTo>
                <a:close/>
              </a:path>
            </a:pathLst>
          </a:custGeom>
          <a:solidFill>
            <a:srgbClr val="FF410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" name="object 216"/>
          <p:cNvSpPr/>
          <p:nvPr/>
        </p:nvSpPr>
        <p:spPr>
          <a:xfrm>
            <a:off x="6813560" y="3797924"/>
            <a:ext cx="148590" cy="937260"/>
          </a:xfrm>
          <a:custGeom>
            <a:avLst/>
            <a:gdLst/>
            <a:ahLst/>
            <a:cxnLst/>
            <a:rect l="l" t="t" r="r" b="b"/>
            <a:pathLst>
              <a:path w="148590" h="937260">
                <a:moveTo>
                  <a:pt x="0" y="937266"/>
                </a:moveTo>
                <a:lnTo>
                  <a:pt x="148589" y="937266"/>
                </a:lnTo>
                <a:lnTo>
                  <a:pt x="148589" y="0"/>
                </a:lnTo>
                <a:lnTo>
                  <a:pt x="0" y="0"/>
                </a:lnTo>
                <a:lnTo>
                  <a:pt x="0" y="937266"/>
                </a:lnTo>
                <a:close/>
              </a:path>
            </a:pathLst>
          </a:custGeom>
          <a:solidFill>
            <a:srgbClr val="FF410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" name="object 217"/>
          <p:cNvSpPr/>
          <p:nvPr/>
        </p:nvSpPr>
        <p:spPr>
          <a:xfrm>
            <a:off x="6516379" y="4486285"/>
            <a:ext cx="148590" cy="949960"/>
          </a:xfrm>
          <a:custGeom>
            <a:avLst/>
            <a:gdLst/>
            <a:ahLst/>
            <a:cxnLst/>
            <a:rect l="l" t="t" r="r" b="b"/>
            <a:pathLst>
              <a:path w="148590" h="949960">
                <a:moveTo>
                  <a:pt x="0" y="949945"/>
                </a:moveTo>
                <a:lnTo>
                  <a:pt x="148589" y="949945"/>
                </a:lnTo>
                <a:lnTo>
                  <a:pt x="148589" y="0"/>
                </a:lnTo>
                <a:lnTo>
                  <a:pt x="0" y="0"/>
                </a:lnTo>
                <a:lnTo>
                  <a:pt x="0" y="949945"/>
                </a:lnTo>
                <a:close/>
              </a:path>
            </a:pathLst>
          </a:custGeom>
          <a:solidFill>
            <a:srgbClr val="FF410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" name="object 218"/>
          <p:cNvSpPr/>
          <p:nvPr/>
        </p:nvSpPr>
        <p:spPr>
          <a:xfrm>
            <a:off x="6220449" y="3489314"/>
            <a:ext cx="147955" cy="963930"/>
          </a:xfrm>
          <a:custGeom>
            <a:avLst/>
            <a:gdLst/>
            <a:ahLst/>
            <a:cxnLst/>
            <a:rect l="l" t="t" r="r" b="b"/>
            <a:pathLst>
              <a:path w="147954" h="963929">
                <a:moveTo>
                  <a:pt x="0" y="963929"/>
                </a:moveTo>
                <a:lnTo>
                  <a:pt x="147340" y="963929"/>
                </a:lnTo>
                <a:lnTo>
                  <a:pt x="147340" y="0"/>
                </a:lnTo>
                <a:lnTo>
                  <a:pt x="0" y="0"/>
                </a:lnTo>
                <a:lnTo>
                  <a:pt x="0" y="963929"/>
                </a:lnTo>
                <a:close/>
              </a:path>
            </a:pathLst>
          </a:custGeom>
          <a:solidFill>
            <a:srgbClr val="FF410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" name="object 219"/>
          <p:cNvSpPr/>
          <p:nvPr/>
        </p:nvSpPr>
        <p:spPr>
          <a:xfrm>
            <a:off x="5923269" y="3923655"/>
            <a:ext cx="148590" cy="975360"/>
          </a:xfrm>
          <a:custGeom>
            <a:avLst/>
            <a:gdLst/>
            <a:ahLst/>
            <a:cxnLst/>
            <a:rect l="l" t="t" r="r" b="b"/>
            <a:pathLst>
              <a:path w="148589" h="975360">
                <a:moveTo>
                  <a:pt x="0" y="975366"/>
                </a:moveTo>
                <a:lnTo>
                  <a:pt x="148589" y="975366"/>
                </a:lnTo>
                <a:lnTo>
                  <a:pt x="148589" y="0"/>
                </a:lnTo>
                <a:lnTo>
                  <a:pt x="0" y="0"/>
                </a:lnTo>
                <a:lnTo>
                  <a:pt x="0" y="975366"/>
                </a:lnTo>
                <a:close/>
              </a:path>
            </a:pathLst>
          </a:custGeom>
          <a:solidFill>
            <a:srgbClr val="FF410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" name="object 220"/>
          <p:cNvSpPr/>
          <p:nvPr/>
        </p:nvSpPr>
        <p:spPr>
          <a:xfrm>
            <a:off x="5627369" y="4321175"/>
            <a:ext cx="147320" cy="988060"/>
          </a:xfrm>
          <a:custGeom>
            <a:avLst/>
            <a:gdLst/>
            <a:ahLst/>
            <a:cxnLst/>
            <a:rect l="l" t="t" r="r" b="b"/>
            <a:pathLst>
              <a:path w="147320" h="988060">
                <a:moveTo>
                  <a:pt x="0" y="988064"/>
                </a:moveTo>
                <a:lnTo>
                  <a:pt x="147309" y="988064"/>
                </a:lnTo>
                <a:lnTo>
                  <a:pt x="147309" y="0"/>
                </a:lnTo>
                <a:lnTo>
                  <a:pt x="0" y="0"/>
                </a:lnTo>
                <a:lnTo>
                  <a:pt x="0" y="988064"/>
                </a:lnTo>
                <a:close/>
              </a:path>
            </a:pathLst>
          </a:custGeom>
          <a:solidFill>
            <a:srgbClr val="FF410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" name="object 221"/>
          <p:cNvSpPr/>
          <p:nvPr/>
        </p:nvSpPr>
        <p:spPr>
          <a:xfrm>
            <a:off x="5330189" y="4321175"/>
            <a:ext cx="148590" cy="1000760"/>
          </a:xfrm>
          <a:custGeom>
            <a:avLst/>
            <a:gdLst/>
            <a:ahLst/>
            <a:cxnLst/>
            <a:rect l="l" t="t" r="r" b="b"/>
            <a:pathLst>
              <a:path w="148589" h="1000760">
                <a:moveTo>
                  <a:pt x="0" y="1000755"/>
                </a:moveTo>
                <a:lnTo>
                  <a:pt x="148589" y="1000755"/>
                </a:lnTo>
                <a:lnTo>
                  <a:pt x="148589" y="0"/>
                </a:lnTo>
                <a:lnTo>
                  <a:pt x="0" y="0"/>
                </a:lnTo>
                <a:lnTo>
                  <a:pt x="0" y="1000755"/>
                </a:lnTo>
                <a:close/>
              </a:path>
            </a:pathLst>
          </a:custGeom>
          <a:solidFill>
            <a:srgbClr val="FF410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" name="object 222"/>
          <p:cNvSpPr/>
          <p:nvPr/>
        </p:nvSpPr>
        <p:spPr>
          <a:xfrm>
            <a:off x="5034289" y="4045574"/>
            <a:ext cx="147320" cy="1013460"/>
          </a:xfrm>
          <a:custGeom>
            <a:avLst/>
            <a:gdLst/>
            <a:ahLst/>
            <a:cxnLst/>
            <a:rect l="l" t="t" r="r" b="b"/>
            <a:pathLst>
              <a:path w="147320" h="1013460">
                <a:moveTo>
                  <a:pt x="0" y="1013466"/>
                </a:moveTo>
                <a:lnTo>
                  <a:pt x="147309" y="1013466"/>
                </a:lnTo>
                <a:lnTo>
                  <a:pt x="147309" y="0"/>
                </a:lnTo>
                <a:lnTo>
                  <a:pt x="0" y="0"/>
                </a:lnTo>
                <a:lnTo>
                  <a:pt x="0" y="1013466"/>
                </a:lnTo>
                <a:close/>
              </a:path>
            </a:pathLst>
          </a:custGeom>
          <a:solidFill>
            <a:srgbClr val="FF410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" name="object 223"/>
          <p:cNvSpPr/>
          <p:nvPr/>
        </p:nvSpPr>
        <p:spPr>
          <a:xfrm>
            <a:off x="4737110" y="4694554"/>
            <a:ext cx="148590" cy="1026160"/>
          </a:xfrm>
          <a:custGeom>
            <a:avLst/>
            <a:gdLst/>
            <a:ahLst/>
            <a:cxnLst/>
            <a:rect l="l" t="t" r="r" b="b"/>
            <a:pathLst>
              <a:path w="148589" h="1026160">
                <a:moveTo>
                  <a:pt x="0" y="1026164"/>
                </a:moveTo>
                <a:lnTo>
                  <a:pt x="148589" y="1026164"/>
                </a:lnTo>
                <a:lnTo>
                  <a:pt x="148589" y="0"/>
                </a:lnTo>
                <a:lnTo>
                  <a:pt x="0" y="0"/>
                </a:lnTo>
                <a:lnTo>
                  <a:pt x="0" y="1026164"/>
                </a:lnTo>
                <a:close/>
              </a:path>
            </a:pathLst>
          </a:custGeom>
          <a:solidFill>
            <a:srgbClr val="FF410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" name="object 224"/>
          <p:cNvSpPr/>
          <p:nvPr/>
        </p:nvSpPr>
        <p:spPr>
          <a:xfrm>
            <a:off x="4441179" y="4830440"/>
            <a:ext cx="147955" cy="1038860"/>
          </a:xfrm>
          <a:custGeom>
            <a:avLst/>
            <a:gdLst/>
            <a:ahLst/>
            <a:cxnLst/>
            <a:rect l="l" t="t" r="r" b="b"/>
            <a:pathLst>
              <a:path w="147954" h="1038860">
                <a:moveTo>
                  <a:pt x="0" y="1038868"/>
                </a:moveTo>
                <a:lnTo>
                  <a:pt x="147340" y="1038868"/>
                </a:lnTo>
                <a:lnTo>
                  <a:pt x="147340" y="0"/>
                </a:lnTo>
                <a:lnTo>
                  <a:pt x="0" y="0"/>
                </a:lnTo>
                <a:lnTo>
                  <a:pt x="0" y="1038868"/>
                </a:lnTo>
                <a:close/>
              </a:path>
            </a:pathLst>
          </a:custGeom>
          <a:solidFill>
            <a:srgbClr val="FF410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" name="object 225"/>
          <p:cNvSpPr/>
          <p:nvPr/>
        </p:nvSpPr>
        <p:spPr>
          <a:xfrm>
            <a:off x="4143999" y="4399905"/>
            <a:ext cx="148590" cy="1051560"/>
          </a:xfrm>
          <a:custGeom>
            <a:avLst/>
            <a:gdLst/>
            <a:ahLst/>
            <a:cxnLst/>
            <a:rect l="l" t="t" r="r" b="b"/>
            <a:pathLst>
              <a:path w="148589" h="1051560">
                <a:moveTo>
                  <a:pt x="0" y="1051566"/>
                </a:moveTo>
                <a:lnTo>
                  <a:pt x="148589" y="1051566"/>
                </a:lnTo>
                <a:lnTo>
                  <a:pt x="148589" y="0"/>
                </a:lnTo>
                <a:lnTo>
                  <a:pt x="0" y="0"/>
                </a:lnTo>
                <a:lnTo>
                  <a:pt x="0" y="1051566"/>
                </a:lnTo>
                <a:close/>
              </a:path>
            </a:pathLst>
          </a:custGeom>
          <a:solidFill>
            <a:srgbClr val="FF410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" name="object 226"/>
          <p:cNvSpPr/>
          <p:nvPr/>
        </p:nvSpPr>
        <p:spPr>
          <a:xfrm>
            <a:off x="3846819" y="5219060"/>
            <a:ext cx="148590" cy="1065530"/>
          </a:xfrm>
          <a:custGeom>
            <a:avLst/>
            <a:gdLst/>
            <a:ahLst/>
            <a:cxnLst/>
            <a:rect l="l" t="t" r="r" b="b"/>
            <a:pathLst>
              <a:path w="148589" h="1065529">
                <a:moveTo>
                  <a:pt x="0" y="1065538"/>
                </a:moveTo>
                <a:lnTo>
                  <a:pt x="148589" y="1065538"/>
                </a:lnTo>
                <a:lnTo>
                  <a:pt x="148589" y="0"/>
                </a:lnTo>
                <a:lnTo>
                  <a:pt x="0" y="0"/>
                </a:lnTo>
                <a:lnTo>
                  <a:pt x="0" y="1065538"/>
                </a:lnTo>
                <a:close/>
              </a:path>
            </a:pathLst>
          </a:custGeom>
          <a:solidFill>
            <a:srgbClr val="FF410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" name="object 227"/>
          <p:cNvSpPr/>
          <p:nvPr/>
        </p:nvSpPr>
        <p:spPr>
          <a:xfrm>
            <a:off x="3550920" y="5023489"/>
            <a:ext cx="148590" cy="1076960"/>
          </a:xfrm>
          <a:custGeom>
            <a:avLst/>
            <a:gdLst/>
            <a:ahLst/>
            <a:cxnLst/>
            <a:rect l="l" t="t" r="r" b="b"/>
            <a:pathLst>
              <a:path w="148589" h="1076960">
                <a:moveTo>
                  <a:pt x="0" y="1076955"/>
                </a:moveTo>
                <a:lnTo>
                  <a:pt x="148589" y="1076955"/>
                </a:lnTo>
                <a:lnTo>
                  <a:pt x="148589" y="0"/>
                </a:lnTo>
                <a:lnTo>
                  <a:pt x="0" y="0"/>
                </a:lnTo>
                <a:lnTo>
                  <a:pt x="0" y="1076955"/>
                </a:lnTo>
                <a:close/>
              </a:path>
            </a:pathLst>
          </a:custGeom>
          <a:solidFill>
            <a:srgbClr val="FF410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" name="object 228"/>
          <p:cNvSpPr/>
          <p:nvPr/>
        </p:nvSpPr>
        <p:spPr>
          <a:xfrm>
            <a:off x="3253739" y="5103498"/>
            <a:ext cx="148590" cy="1089660"/>
          </a:xfrm>
          <a:custGeom>
            <a:avLst/>
            <a:gdLst/>
            <a:ahLst/>
            <a:cxnLst/>
            <a:rect l="l" t="t" r="r" b="b"/>
            <a:pathLst>
              <a:path w="148589" h="1089660">
                <a:moveTo>
                  <a:pt x="0" y="1089659"/>
                </a:moveTo>
                <a:lnTo>
                  <a:pt x="148589" y="1089659"/>
                </a:lnTo>
                <a:lnTo>
                  <a:pt x="148589" y="0"/>
                </a:lnTo>
                <a:lnTo>
                  <a:pt x="0" y="0"/>
                </a:lnTo>
                <a:lnTo>
                  <a:pt x="0" y="1089659"/>
                </a:lnTo>
                <a:close/>
              </a:path>
            </a:pathLst>
          </a:custGeom>
          <a:solidFill>
            <a:srgbClr val="FF410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" name="object 229"/>
          <p:cNvSpPr/>
          <p:nvPr/>
        </p:nvSpPr>
        <p:spPr>
          <a:xfrm>
            <a:off x="2957833" y="5065398"/>
            <a:ext cx="147320" cy="1102360"/>
          </a:xfrm>
          <a:custGeom>
            <a:avLst/>
            <a:gdLst/>
            <a:ahLst/>
            <a:cxnLst/>
            <a:rect l="l" t="t" r="r" b="b"/>
            <a:pathLst>
              <a:path w="147319" h="1102360">
                <a:moveTo>
                  <a:pt x="0" y="1102351"/>
                </a:moveTo>
                <a:lnTo>
                  <a:pt x="147315" y="1102351"/>
                </a:lnTo>
                <a:lnTo>
                  <a:pt x="147315" y="0"/>
                </a:lnTo>
                <a:lnTo>
                  <a:pt x="0" y="0"/>
                </a:lnTo>
                <a:lnTo>
                  <a:pt x="0" y="1102351"/>
                </a:lnTo>
                <a:close/>
              </a:path>
            </a:pathLst>
          </a:custGeom>
          <a:solidFill>
            <a:srgbClr val="FF410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" name="object 230"/>
          <p:cNvSpPr/>
          <p:nvPr/>
        </p:nvSpPr>
        <p:spPr>
          <a:xfrm>
            <a:off x="2660654" y="5073019"/>
            <a:ext cx="148590" cy="1115060"/>
          </a:xfrm>
          <a:custGeom>
            <a:avLst/>
            <a:gdLst/>
            <a:ahLst/>
            <a:cxnLst/>
            <a:rect l="l" t="t" r="r" b="b"/>
            <a:pathLst>
              <a:path w="148589" h="1115060">
                <a:moveTo>
                  <a:pt x="0" y="1115055"/>
                </a:moveTo>
                <a:lnTo>
                  <a:pt x="148589" y="1115055"/>
                </a:lnTo>
                <a:lnTo>
                  <a:pt x="148589" y="0"/>
                </a:lnTo>
                <a:lnTo>
                  <a:pt x="0" y="0"/>
                </a:lnTo>
                <a:lnTo>
                  <a:pt x="0" y="1115055"/>
                </a:lnTo>
                <a:close/>
              </a:path>
            </a:pathLst>
          </a:custGeom>
          <a:solidFill>
            <a:srgbClr val="FF410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" name="object 231"/>
          <p:cNvSpPr/>
          <p:nvPr/>
        </p:nvSpPr>
        <p:spPr>
          <a:xfrm>
            <a:off x="2364735" y="5314310"/>
            <a:ext cx="147320" cy="1126490"/>
          </a:xfrm>
          <a:custGeom>
            <a:avLst/>
            <a:gdLst/>
            <a:ahLst/>
            <a:cxnLst/>
            <a:rect l="l" t="t" r="r" b="b"/>
            <a:pathLst>
              <a:path w="147319" h="1126489">
                <a:moveTo>
                  <a:pt x="0" y="1126498"/>
                </a:moveTo>
                <a:lnTo>
                  <a:pt x="147328" y="1126498"/>
                </a:lnTo>
                <a:lnTo>
                  <a:pt x="147328" y="0"/>
                </a:lnTo>
                <a:lnTo>
                  <a:pt x="0" y="0"/>
                </a:lnTo>
                <a:lnTo>
                  <a:pt x="0" y="1126498"/>
                </a:lnTo>
                <a:close/>
              </a:path>
            </a:pathLst>
          </a:custGeom>
          <a:solidFill>
            <a:srgbClr val="FF410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" name="object 232"/>
          <p:cNvSpPr/>
          <p:nvPr/>
        </p:nvSpPr>
        <p:spPr>
          <a:xfrm>
            <a:off x="2067555" y="4731380"/>
            <a:ext cx="148590" cy="1140460"/>
          </a:xfrm>
          <a:custGeom>
            <a:avLst/>
            <a:gdLst/>
            <a:ahLst/>
            <a:cxnLst/>
            <a:rect l="l" t="t" r="r" b="b"/>
            <a:pathLst>
              <a:path w="148589" h="1140460">
                <a:moveTo>
                  <a:pt x="0" y="1140464"/>
                </a:moveTo>
                <a:lnTo>
                  <a:pt x="148589" y="1140464"/>
                </a:lnTo>
                <a:lnTo>
                  <a:pt x="148589" y="0"/>
                </a:lnTo>
                <a:lnTo>
                  <a:pt x="0" y="0"/>
                </a:lnTo>
                <a:lnTo>
                  <a:pt x="0" y="1140464"/>
                </a:lnTo>
                <a:close/>
              </a:path>
            </a:pathLst>
          </a:custGeom>
          <a:solidFill>
            <a:srgbClr val="FF410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" name="object 233"/>
          <p:cNvSpPr/>
          <p:nvPr/>
        </p:nvSpPr>
        <p:spPr>
          <a:xfrm>
            <a:off x="1770375" y="2576195"/>
            <a:ext cx="148590" cy="1151890"/>
          </a:xfrm>
          <a:custGeom>
            <a:avLst/>
            <a:gdLst/>
            <a:ahLst/>
            <a:cxnLst/>
            <a:rect l="l" t="t" r="r" b="b"/>
            <a:pathLst>
              <a:path w="148589" h="1151889">
                <a:moveTo>
                  <a:pt x="0" y="1151900"/>
                </a:moveTo>
                <a:lnTo>
                  <a:pt x="148589" y="1151900"/>
                </a:lnTo>
                <a:lnTo>
                  <a:pt x="148589" y="0"/>
                </a:lnTo>
                <a:lnTo>
                  <a:pt x="0" y="0"/>
                </a:lnTo>
                <a:lnTo>
                  <a:pt x="0" y="1151900"/>
                </a:lnTo>
                <a:close/>
              </a:path>
            </a:pathLst>
          </a:custGeom>
          <a:solidFill>
            <a:srgbClr val="FF410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" name="object 234"/>
          <p:cNvSpPr/>
          <p:nvPr/>
        </p:nvSpPr>
        <p:spPr>
          <a:xfrm>
            <a:off x="1474469" y="3551554"/>
            <a:ext cx="148590" cy="1164590"/>
          </a:xfrm>
          <a:custGeom>
            <a:avLst/>
            <a:gdLst/>
            <a:ahLst/>
            <a:cxnLst/>
            <a:rect l="l" t="t" r="r" b="b"/>
            <a:pathLst>
              <a:path w="148590" h="1164589">
                <a:moveTo>
                  <a:pt x="0" y="1164585"/>
                </a:moveTo>
                <a:lnTo>
                  <a:pt x="148589" y="1164585"/>
                </a:lnTo>
                <a:lnTo>
                  <a:pt x="148589" y="0"/>
                </a:lnTo>
                <a:lnTo>
                  <a:pt x="0" y="0"/>
                </a:lnTo>
                <a:lnTo>
                  <a:pt x="0" y="1164585"/>
                </a:lnTo>
                <a:close/>
              </a:path>
            </a:pathLst>
          </a:custGeom>
          <a:solidFill>
            <a:srgbClr val="FF410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" name="object 235"/>
          <p:cNvSpPr txBox="1"/>
          <p:nvPr/>
        </p:nvSpPr>
        <p:spPr>
          <a:xfrm>
            <a:off x="1439231" y="6659240"/>
            <a:ext cx="8237220" cy="441959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spc="20" dirty="0">
                <a:latin typeface="Liberation Serif"/>
                <a:cs typeface="Liberation Serif"/>
              </a:rPr>
              <a:t>1</a:t>
            </a:r>
            <a:r>
              <a:rPr sz="1600" spc="30" dirty="0">
                <a:latin typeface="Liberation Serif"/>
                <a:cs typeface="Liberation Serif"/>
              </a:rPr>
              <a:t>9</a:t>
            </a:r>
            <a:r>
              <a:rPr sz="1600" spc="20" dirty="0">
                <a:latin typeface="Liberation Serif"/>
                <a:cs typeface="Liberation Serif"/>
              </a:rPr>
              <a:t>9</a:t>
            </a:r>
            <a:r>
              <a:rPr sz="1600" dirty="0">
                <a:latin typeface="Liberation Serif"/>
                <a:cs typeface="Liberation Serif"/>
              </a:rPr>
              <a:t>0</a:t>
            </a:r>
            <a:endParaRPr sz="1600">
              <a:latin typeface="Liberation Serif"/>
              <a:cs typeface="Liberation Serif"/>
            </a:endParaRPr>
          </a:p>
          <a:p>
            <a:pPr marL="12700">
              <a:lnSpc>
                <a:spcPct val="100000"/>
              </a:lnSpc>
              <a:spcBef>
                <a:spcPts val="409"/>
              </a:spcBef>
            </a:pPr>
            <a:r>
              <a:rPr sz="1600" spc="30" dirty="0">
                <a:latin typeface="Liberation Serif"/>
                <a:cs typeface="Liberation Serif"/>
              </a:rPr>
              <a:t>1</a:t>
            </a:r>
            <a:r>
              <a:rPr sz="1600" spc="20" dirty="0">
                <a:latin typeface="Liberation Serif"/>
                <a:cs typeface="Liberation Serif"/>
              </a:rPr>
              <a:t>9</a:t>
            </a:r>
            <a:r>
              <a:rPr sz="1600" spc="30" dirty="0">
                <a:latin typeface="Liberation Serif"/>
                <a:cs typeface="Liberation Serif"/>
              </a:rPr>
              <a:t>9</a:t>
            </a:r>
            <a:r>
              <a:rPr sz="1600" dirty="0">
                <a:latin typeface="Liberation Serif"/>
                <a:cs typeface="Liberation Serif"/>
              </a:rPr>
              <a:t>1</a:t>
            </a:r>
            <a:endParaRPr sz="1600">
              <a:latin typeface="Liberation Serif"/>
              <a:cs typeface="Liberation Serif"/>
            </a:endParaRPr>
          </a:p>
          <a:p>
            <a:pPr marL="12700">
              <a:lnSpc>
                <a:spcPct val="100000"/>
              </a:lnSpc>
              <a:spcBef>
                <a:spcPts val="420"/>
              </a:spcBef>
            </a:pPr>
            <a:r>
              <a:rPr sz="1600" spc="20" dirty="0">
                <a:latin typeface="Liberation Serif"/>
                <a:cs typeface="Liberation Serif"/>
              </a:rPr>
              <a:t>1</a:t>
            </a:r>
            <a:r>
              <a:rPr sz="1600" spc="30" dirty="0">
                <a:latin typeface="Liberation Serif"/>
                <a:cs typeface="Liberation Serif"/>
              </a:rPr>
              <a:t>9</a:t>
            </a:r>
            <a:r>
              <a:rPr sz="1600" spc="20" dirty="0">
                <a:latin typeface="Liberation Serif"/>
                <a:cs typeface="Liberation Serif"/>
              </a:rPr>
              <a:t>9</a:t>
            </a:r>
            <a:r>
              <a:rPr sz="1600" dirty="0">
                <a:latin typeface="Liberation Serif"/>
                <a:cs typeface="Liberation Serif"/>
              </a:rPr>
              <a:t>2</a:t>
            </a:r>
            <a:endParaRPr sz="1600">
              <a:latin typeface="Liberation Serif"/>
              <a:cs typeface="Liberation Serif"/>
            </a:endParaRPr>
          </a:p>
          <a:p>
            <a:pPr marL="12700">
              <a:lnSpc>
                <a:spcPct val="100000"/>
              </a:lnSpc>
              <a:spcBef>
                <a:spcPts val="409"/>
              </a:spcBef>
            </a:pPr>
            <a:r>
              <a:rPr sz="1600" spc="30" dirty="0">
                <a:latin typeface="Liberation Serif"/>
                <a:cs typeface="Liberation Serif"/>
              </a:rPr>
              <a:t>1</a:t>
            </a:r>
            <a:r>
              <a:rPr sz="1600" spc="20" dirty="0">
                <a:latin typeface="Liberation Serif"/>
                <a:cs typeface="Liberation Serif"/>
              </a:rPr>
              <a:t>9</a:t>
            </a:r>
            <a:r>
              <a:rPr sz="1600" spc="30" dirty="0">
                <a:latin typeface="Liberation Serif"/>
                <a:cs typeface="Liberation Serif"/>
              </a:rPr>
              <a:t>9</a:t>
            </a:r>
            <a:r>
              <a:rPr sz="1600" dirty="0">
                <a:latin typeface="Liberation Serif"/>
                <a:cs typeface="Liberation Serif"/>
              </a:rPr>
              <a:t>3</a:t>
            </a:r>
            <a:endParaRPr sz="1600">
              <a:latin typeface="Liberation Serif"/>
              <a:cs typeface="Liberation Serif"/>
            </a:endParaRPr>
          </a:p>
          <a:p>
            <a:pPr marL="12700">
              <a:lnSpc>
                <a:spcPct val="100000"/>
              </a:lnSpc>
              <a:spcBef>
                <a:spcPts val="420"/>
              </a:spcBef>
            </a:pPr>
            <a:r>
              <a:rPr sz="1600" spc="20" dirty="0">
                <a:latin typeface="Liberation Serif"/>
                <a:cs typeface="Liberation Serif"/>
              </a:rPr>
              <a:t>1</a:t>
            </a:r>
            <a:r>
              <a:rPr sz="1600" spc="30" dirty="0">
                <a:latin typeface="Liberation Serif"/>
                <a:cs typeface="Liberation Serif"/>
              </a:rPr>
              <a:t>9</a:t>
            </a:r>
            <a:r>
              <a:rPr sz="1600" spc="20" dirty="0">
                <a:latin typeface="Liberation Serif"/>
                <a:cs typeface="Liberation Serif"/>
              </a:rPr>
              <a:t>9</a:t>
            </a:r>
            <a:r>
              <a:rPr sz="1600" dirty="0">
                <a:latin typeface="Liberation Serif"/>
                <a:cs typeface="Liberation Serif"/>
              </a:rPr>
              <a:t>4</a:t>
            </a:r>
            <a:endParaRPr sz="1600">
              <a:latin typeface="Liberation Serif"/>
              <a:cs typeface="Liberation Serif"/>
            </a:endParaRPr>
          </a:p>
          <a:p>
            <a:pPr marL="12700">
              <a:lnSpc>
                <a:spcPct val="100000"/>
              </a:lnSpc>
              <a:spcBef>
                <a:spcPts val="409"/>
              </a:spcBef>
            </a:pPr>
            <a:r>
              <a:rPr sz="1600" spc="30" dirty="0">
                <a:latin typeface="Liberation Serif"/>
                <a:cs typeface="Liberation Serif"/>
              </a:rPr>
              <a:t>1</a:t>
            </a:r>
            <a:r>
              <a:rPr sz="1600" spc="20" dirty="0">
                <a:latin typeface="Liberation Serif"/>
                <a:cs typeface="Liberation Serif"/>
              </a:rPr>
              <a:t>9</a:t>
            </a:r>
            <a:r>
              <a:rPr sz="1600" spc="30" dirty="0">
                <a:latin typeface="Liberation Serif"/>
                <a:cs typeface="Liberation Serif"/>
              </a:rPr>
              <a:t>9</a:t>
            </a:r>
            <a:r>
              <a:rPr sz="1600" dirty="0">
                <a:latin typeface="Liberation Serif"/>
                <a:cs typeface="Liberation Serif"/>
              </a:rPr>
              <a:t>5</a:t>
            </a:r>
            <a:endParaRPr sz="1600">
              <a:latin typeface="Liberation Serif"/>
              <a:cs typeface="Liberation Serif"/>
            </a:endParaRPr>
          </a:p>
          <a:p>
            <a:pPr marL="12700">
              <a:lnSpc>
                <a:spcPct val="100000"/>
              </a:lnSpc>
              <a:spcBef>
                <a:spcPts val="420"/>
              </a:spcBef>
            </a:pPr>
            <a:r>
              <a:rPr sz="1600" spc="30" dirty="0">
                <a:latin typeface="Liberation Serif"/>
                <a:cs typeface="Liberation Serif"/>
              </a:rPr>
              <a:t>1</a:t>
            </a:r>
            <a:r>
              <a:rPr sz="1600" spc="20" dirty="0">
                <a:latin typeface="Liberation Serif"/>
                <a:cs typeface="Liberation Serif"/>
              </a:rPr>
              <a:t>9</a:t>
            </a:r>
            <a:r>
              <a:rPr sz="1600" spc="30" dirty="0">
                <a:latin typeface="Liberation Serif"/>
                <a:cs typeface="Liberation Serif"/>
              </a:rPr>
              <a:t>9</a:t>
            </a:r>
            <a:r>
              <a:rPr sz="1600" dirty="0">
                <a:latin typeface="Liberation Serif"/>
                <a:cs typeface="Liberation Serif"/>
              </a:rPr>
              <a:t>6</a:t>
            </a:r>
            <a:endParaRPr sz="1600">
              <a:latin typeface="Liberation Serif"/>
              <a:cs typeface="Liberation Serif"/>
            </a:endParaRPr>
          </a:p>
          <a:p>
            <a:pPr marL="12700">
              <a:lnSpc>
                <a:spcPct val="100000"/>
              </a:lnSpc>
              <a:spcBef>
                <a:spcPts val="420"/>
              </a:spcBef>
            </a:pPr>
            <a:r>
              <a:rPr sz="1600" spc="20" dirty="0">
                <a:latin typeface="Liberation Serif"/>
                <a:cs typeface="Liberation Serif"/>
              </a:rPr>
              <a:t>1</a:t>
            </a:r>
            <a:r>
              <a:rPr sz="1600" spc="30" dirty="0">
                <a:latin typeface="Liberation Serif"/>
                <a:cs typeface="Liberation Serif"/>
              </a:rPr>
              <a:t>9</a:t>
            </a:r>
            <a:r>
              <a:rPr sz="1600" spc="20" dirty="0">
                <a:latin typeface="Liberation Serif"/>
                <a:cs typeface="Liberation Serif"/>
              </a:rPr>
              <a:t>9</a:t>
            </a:r>
            <a:r>
              <a:rPr sz="1600" dirty="0">
                <a:latin typeface="Liberation Serif"/>
                <a:cs typeface="Liberation Serif"/>
              </a:rPr>
              <a:t>7</a:t>
            </a:r>
            <a:endParaRPr sz="1600">
              <a:latin typeface="Liberation Serif"/>
              <a:cs typeface="Liberation Serif"/>
            </a:endParaRPr>
          </a:p>
          <a:p>
            <a:pPr marL="12700">
              <a:lnSpc>
                <a:spcPct val="100000"/>
              </a:lnSpc>
              <a:spcBef>
                <a:spcPts val="409"/>
              </a:spcBef>
            </a:pPr>
            <a:r>
              <a:rPr sz="1600" spc="30" dirty="0">
                <a:latin typeface="Liberation Serif"/>
                <a:cs typeface="Liberation Serif"/>
              </a:rPr>
              <a:t>1</a:t>
            </a:r>
            <a:r>
              <a:rPr sz="1600" spc="20" dirty="0">
                <a:latin typeface="Liberation Serif"/>
                <a:cs typeface="Liberation Serif"/>
              </a:rPr>
              <a:t>9</a:t>
            </a:r>
            <a:r>
              <a:rPr sz="1600" spc="30" dirty="0">
                <a:latin typeface="Liberation Serif"/>
                <a:cs typeface="Liberation Serif"/>
              </a:rPr>
              <a:t>9</a:t>
            </a:r>
            <a:r>
              <a:rPr sz="1600" dirty="0">
                <a:latin typeface="Liberation Serif"/>
                <a:cs typeface="Liberation Serif"/>
              </a:rPr>
              <a:t>8</a:t>
            </a:r>
            <a:endParaRPr sz="1600">
              <a:latin typeface="Liberation Serif"/>
              <a:cs typeface="Liberation Serif"/>
            </a:endParaRPr>
          </a:p>
          <a:p>
            <a:pPr marL="12700">
              <a:lnSpc>
                <a:spcPct val="100000"/>
              </a:lnSpc>
              <a:spcBef>
                <a:spcPts val="420"/>
              </a:spcBef>
            </a:pPr>
            <a:r>
              <a:rPr sz="1600" spc="20" dirty="0">
                <a:latin typeface="Liberation Serif"/>
                <a:cs typeface="Liberation Serif"/>
              </a:rPr>
              <a:t>1</a:t>
            </a:r>
            <a:r>
              <a:rPr sz="1600" spc="30" dirty="0">
                <a:latin typeface="Liberation Serif"/>
                <a:cs typeface="Liberation Serif"/>
              </a:rPr>
              <a:t>9</a:t>
            </a:r>
            <a:r>
              <a:rPr sz="1600" spc="20" dirty="0">
                <a:latin typeface="Liberation Serif"/>
                <a:cs typeface="Liberation Serif"/>
              </a:rPr>
              <a:t>9</a:t>
            </a:r>
            <a:r>
              <a:rPr sz="1600" dirty="0">
                <a:latin typeface="Liberation Serif"/>
                <a:cs typeface="Liberation Serif"/>
              </a:rPr>
              <a:t>9</a:t>
            </a:r>
            <a:endParaRPr sz="1600">
              <a:latin typeface="Liberation Serif"/>
              <a:cs typeface="Liberation Serif"/>
            </a:endParaRPr>
          </a:p>
          <a:p>
            <a:pPr marL="12700">
              <a:lnSpc>
                <a:spcPct val="100000"/>
              </a:lnSpc>
              <a:spcBef>
                <a:spcPts val="409"/>
              </a:spcBef>
            </a:pPr>
            <a:r>
              <a:rPr sz="1600" spc="30" dirty="0">
                <a:latin typeface="Liberation Serif"/>
                <a:cs typeface="Liberation Serif"/>
              </a:rPr>
              <a:t>2</a:t>
            </a:r>
            <a:r>
              <a:rPr sz="1600" spc="20" dirty="0">
                <a:latin typeface="Liberation Serif"/>
                <a:cs typeface="Liberation Serif"/>
              </a:rPr>
              <a:t>0</a:t>
            </a:r>
            <a:r>
              <a:rPr sz="1600" spc="30" dirty="0">
                <a:latin typeface="Liberation Serif"/>
                <a:cs typeface="Liberation Serif"/>
              </a:rPr>
              <a:t>0</a:t>
            </a:r>
            <a:r>
              <a:rPr sz="1600" dirty="0">
                <a:latin typeface="Liberation Serif"/>
                <a:cs typeface="Liberation Serif"/>
              </a:rPr>
              <a:t>0</a:t>
            </a:r>
            <a:endParaRPr sz="1600">
              <a:latin typeface="Liberation Serif"/>
              <a:cs typeface="Liberation Serif"/>
            </a:endParaRPr>
          </a:p>
          <a:p>
            <a:pPr marL="12700">
              <a:lnSpc>
                <a:spcPct val="100000"/>
              </a:lnSpc>
              <a:spcBef>
                <a:spcPts val="420"/>
              </a:spcBef>
            </a:pPr>
            <a:r>
              <a:rPr sz="1600" spc="20" dirty="0">
                <a:latin typeface="Liberation Serif"/>
                <a:cs typeface="Liberation Serif"/>
              </a:rPr>
              <a:t>2</a:t>
            </a:r>
            <a:r>
              <a:rPr sz="1600" spc="30" dirty="0">
                <a:latin typeface="Liberation Serif"/>
                <a:cs typeface="Liberation Serif"/>
              </a:rPr>
              <a:t>0</a:t>
            </a:r>
            <a:r>
              <a:rPr sz="1600" spc="20" dirty="0">
                <a:latin typeface="Liberation Serif"/>
                <a:cs typeface="Liberation Serif"/>
              </a:rPr>
              <a:t>0</a:t>
            </a:r>
            <a:r>
              <a:rPr sz="1600" dirty="0">
                <a:latin typeface="Liberation Serif"/>
                <a:cs typeface="Liberation Serif"/>
              </a:rPr>
              <a:t>1</a:t>
            </a:r>
            <a:endParaRPr sz="1600">
              <a:latin typeface="Liberation Serif"/>
              <a:cs typeface="Liberation Serif"/>
            </a:endParaRPr>
          </a:p>
          <a:p>
            <a:pPr marL="12700">
              <a:lnSpc>
                <a:spcPct val="100000"/>
              </a:lnSpc>
              <a:spcBef>
                <a:spcPts val="409"/>
              </a:spcBef>
            </a:pPr>
            <a:r>
              <a:rPr sz="1600" spc="30" dirty="0">
                <a:latin typeface="Liberation Serif"/>
                <a:cs typeface="Liberation Serif"/>
              </a:rPr>
              <a:t>2</a:t>
            </a:r>
            <a:r>
              <a:rPr sz="1600" spc="20" dirty="0">
                <a:latin typeface="Liberation Serif"/>
                <a:cs typeface="Liberation Serif"/>
              </a:rPr>
              <a:t>0</a:t>
            </a:r>
            <a:r>
              <a:rPr sz="1600" spc="30" dirty="0">
                <a:latin typeface="Liberation Serif"/>
                <a:cs typeface="Liberation Serif"/>
              </a:rPr>
              <a:t>0</a:t>
            </a:r>
            <a:r>
              <a:rPr sz="1600" dirty="0">
                <a:latin typeface="Liberation Serif"/>
                <a:cs typeface="Liberation Serif"/>
              </a:rPr>
              <a:t>2</a:t>
            </a:r>
            <a:endParaRPr sz="1600">
              <a:latin typeface="Liberation Serif"/>
              <a:cs typeface="Liberation Serif"/>
            </a:endParaRPr>
          </a:p>
          <a:p>
            <a:pPr marL="12700">
              <a:lnSpc>
                <a:spcPct val="100000"/>
              </a:lnSpc>
              <a:spcBef>
                <a:spcPts val="420"/>
              </a:spcBef>
            </a:pPr>
            <a:r>
              <a:rPr sz="1600" spc="20" dirty="0">
                <a:latin typeface="Liberation Serif"/>
                <a:cs typeface="Liberation Serif"/>
              </a:rPr>
              <a:t>2</a:t>
            </a:r>
            <a:r>
              <a:rPr sz="1600" spc="30" dirty="0">
                <a:latin typeface="Liberation Serif"/>
                <a:cs typeface="Liberation Serif"/>
              </a:rPr>
              <a:t>0</a:t>
            </a:r>
            <a:r>
              <a:rPr sz="1600" spc="20" dirty="0">
                <a:latin typeface="Liberation Serif"/>
                <a:cs typeface="Liberation Serif"/>
              </a:rPr>
              <a:t>0</a:t>
            </a:r>
            <a:r>
              <a:rPr sz="1600" dirty="0">
                <a:latin typeface="Liberation Serif"/>
                <a:cs typeface="Liberation Serif"/>
              </a:rPr>
              <a:t>3</a:t>
            </a:r>
            <a:endParaRPr sz="1600">
              <a:latin typeface="Liberation Serif"/>
              <a:cs typeface="Liberation Serif"/>
            </a:endParaRPr>
          </a:p>
          <a:p>
            <a:pPr marL="12700">
              <a:lnSpc>
                <a:spcPct val="100000"/>
              </a:lnSpc>
              <a:spcBef>
                <a:spcPts val="409"/>
              </a:spcBef>
            </a:pPr>
            <a:r>
              <a:rPr sz="1600" spc="30" dirty="0">
                <a:latin typeface="Liberation Serif"/>
                <a:cs typeface="Liberation Serif"/>
              </a:rPr>
              <a:t>2</a:t>
            </a:r>
            <a:r>
              <a:rPr sz="1600" spc="20" dirty="0">
                <a:latin typeface="Liberation Serif"/>
                <a:cs typeface="Liberation Serif"/>
              </a:rPr>
              <a:t>0</a:t>
            </a:r>
            <a:r>
              <a:rPr sz="1600" spc="30" dirty="0">
                <a:latin typeface="Liberation Serif"/>
                <a:cs typeface="Liberation Serif"/>
              </a:rPr>
              <a:t>0</a:t>
            </a:r>
            <a:r>
              <a:rPr sz="1600" dirty="0">
                <a:latin typeface="Liberation Serif"/>
                <a:cs typeface="Liberation Serif"/>
              </a:rPr>
              <a:t>4</a:t>
            </a:r>
            <a:endParaRPr sz="1600">
              <a:latin typeface="Liberation Serif"/>
              <a:cs typeface="Liberation Serif"/>
            </a:endParaRPr>
          </a:p>
          <a:p>
            <a:pPr marL="12700">
              <a:lnSpc>
                <a:spcPct val="100000"/>
              </a:lnSpc>
              <a:spcBef>
                <a:spcPts val="420"/>
              </a:spcBef>
            </a:pPr>
            <a:r>
              <a:rPr sz="1600" spc="20" dirty="0">
                <a:latin typeface="Liberation Serif"/>
                <a:cs typeface="Liberation Serif"/>
              </a:rPr>
              <a:t>2</a:t>
            </a:r>
            <a:r>
              <a:rPr sz="1600" spc="30" dirty="0">
                <a:latin typeface="Liberation Serif"/>
                <a:cs typeface="Liberation Serif"/>
              </a:rPr>
              <a:t>0</a:t>
            </a:r>
            <a:r>
              <a:rPr sz="1600" spc="20" dirty="0">
                <a:latin typeface="Liberation Serif"/>
                <a:cs typeface="Liberation Serif"/>
              </a:rPr>
              <a:t>0</a:t>
            </a:r>
            <a:r>
              <a:rPr sz="1600" dirty="0">
                <a:latin typeface="Liberation Serif"/>
                <a:cs typeface="Liberation Serif"/>
              </a:rPr>
              <a:t>5</a:t>
            </a:r>
            <a:endParaRPr sz="1600">
              <a:latin typeface="Liberation Serif"/>
              <a:cs typeface="Liberation Serif"/>
            </a:endParaRPr>
          </a:p>
          <a:p>
            <a:pPr marL="12700">
              <a:lnSpc>
                <a:spcPct val="100000"/>
              </a:lnSpc>
              <a:spcBef>
                <a:spcPts val="420"/>
              </a:spcBef>
            </a:pPr>
            <a:r>
              <a:rPr sz="1600" spc="20" dirty="0">
                <a:latin typeface="Liberation Serif"/>
                <a:cs typeface="Liberation Serif"/>
              </a:rPr>
              <a:t>2</a:t>
            </a:r>
            <a:r>
              <a:rPr sz="1600" spc="30" dirty="0">
                <a:latin typeface="Liberation Serif"/>
                <a:cs typeface="Liberation Serif"/>
              </a:rPr>
              <a:t>0</a:t>
            </a:r>
            <a:r>
              <a:rPr sz="1600" spc="20" dirty="0">
                <a:latin typeface="Liberation Serif"/>
                <a:cs typeface="Liberation Serif"/>
              </a:rPr>
              <a:t>0</a:t>
            </a:r>
            <a:r>
              <a:rPr sz="1600" dirty="0">
                <a:latin typeface="Liberation Serif"/>
                <a:cs typeface="Liberation Serif"/>
              </a:rPr>
              <a:t>6</a:t>
            </a:r>
            <a:endParaRPr sz="1600">
              <a:latin typeface="Liberation Serif"/>
              <a:cs typeface="Liberation Serif"/>
            </a:endParaRPr>
          </a:p>
          <a:p>
            <a:pPr marL="12700">
              <a:lnSpc>
                <a:spcPct val="100000"/>
              </a:lnSpc>
              <a:spcBef>
                <a:spcPts val="409"/>
              </a:spcBef>
            </a:pPr>
            <a:r>
              <a:rPr sz="1600" spc="30" dirty="0">
                <a:latin typeface="Liberation Serif"/>
                <a:cs typeface="Liberation Serif"/>
              </a:rPr>
              <a:t>2</a:t>
            </a:r>
            <a:r>
              <a:rPr sz="1600" spc="20" dirty="0">
                <a:latin typeface="Liberation Serif"/>
                <a:cs typeface="Liberation Serif"/>
              </a:rPr>
              <a:t>0</a:t>
            </a:r>
            <a:r>
              <a:rPr sz="1600" spc="30" dirty="0">
                <a:latin typeface="Liberation Serif"/>
                <a:cs typeface="Liberation Serif"/>
              </a:rPr>
              <a:t>0</a:t>
            </a:r>
            <a:r>
              <a:rPr sz="1600" dirty="0">
                <a:latin typeface="Liberation Serif"/>
                <a:cs typeface="Liberation Serif"/>
              </a:rPr>
              <a:t>7</a:t>
            </a:r>
            <a:endParaRPr sz="1600">
              <a:latin typeface="Liberation Serif"/>
              <a:cs typeface="Liberation Serif"/>
            </a:endParaRPr>
          </a:p>
          <a:p>
            <a:pPr marL="12700">
              <a:lnSpc>
                <a:spcPct val="100000"/>
              </a:lnSpc>
              <a:spcBef>
                <a:spcPts val="420"/>
              </a:spcBef>
            </a:pPr>
            <a:r>
              <a:rPr sz="1600" spc="20" dirty="0">
                <a:latin typeface="Liberation Serif"/>
                <a:cs typeface="Liberation Serif"/>
              </a:rPr>
              <a:t>2</a:t>
            </a:r>
            <a:r>
              <a:rPr sz="1600" spc="30" dirty="0">
                <a:latin typeface="Liberation Serif"/>
                <a:cs typeface="Liberation Serif"/>
              </a:rPr>
              <a:t>0</a:t>
            </a:r>
            <a:r>
              <a:rPr sz="1600" spc="20" dirty="0">
                <a:latin typeface="Liberation Serif"/>
                <a:cs typeface="Liberation Serif"/>
              </a:rPr>
              <a:t>0</a:t>
            </a:r>
            <a:r>
              <a:rPr sz="1600" dirty="0">
                <a:latin typeface="Liberation Serif"/>
                <a:cs typeface="Liberation Serif"/>
              </a:rPr>
              <a:t>8</a:t>
            </a:r>
            <a:endParaRPr sz="1600">
              <a:latin typeface="Liberation Serif"/>
              <a:cs typeface="Liberation Serif"/>
            </a:endParaRPr>
          </a:p>
          <a:p>
            <a:pPr marL="12700">
              <a:lnSpc>
                <a:spcPct val="100000"/>
              </a:lnSpc>
              <a:spcBef>
                <a:spcPts val="409"/>
              </a:spcBef>
            </a:pPr>
            <a:r>
              <a:rPr sz="1600" spc="30" dirty="0">
                <a:latin typeface="Liberation Serif"/>
                <a:cs typeface="Liberation Serif"/>
              </a:rPr>
              <a:t>2</a:t>
            </a:r>
            <a:r>
              <a:rPr sz="1600" spc="20" dirty="0">
                <a:latin typeface="Liberation Serif"/>
                <a:cs typeface="Liberation Serif"/>
              </a:rPr>
              <a:t>0</a:t>
            </a:r>
            <a:r>
              <a:rPr sz="1600" spc="30" dirty="0">
                <a:latin typeface="Liberation Serif"/>
                <a:cs typeface="Liberation Serif"/>
              </a:rPr>
              <a:t>0</a:t>
            </a:r>
            <a:r>
              <a:rPr sz="1600" dirty="0">
                <a:latin typeface="Liberation Serif"/>
                <a:cs typeface="Liberation Serif"/>
              </a:rPr>
              <a:t>9</a:t>
            </a:r>
            <a:endParaRPr sz="1600">
              <a:latin typeface="Liberation Serif"/>
              <a:cs typeface="Liberation Serif"/>
            </a:endParaRPr>
          </a:p>
          <a:p>
            <a:pPr marL="12700">
              <a:lnSpc>
                <a:spcPct val="100000"/>
              </a:lnSpc>
              <a:spcBef>
                <a:spcPts val="420"/>
              </a:spcBef>
            </a:pPr>
            <a:r>
              <a:rPr sz="1600" spc="20" dirty="0">
                <a:latin typeface="Liberation Serif"/>
                <a:cs typeface="Liberation Serif"/>
              </a:rPr>
              <a:t>2</a:t>
            </a:r>
            <a:r>
              <a:rPr sz="1600" spc="30" dirty="0">
                <a:latin typeface="Liberation Serif"/>
                <a:cs typeface="Liberation Serif"/>
              </a:rPr>
              <a:t>0</a:t>
            </a:r>
            <a:r>
              <a:rPr sz="1600" spc="20" dirty="0">
                <a:latin typeface="Liberation Serif"/>
                <a:cs typeface="Liberation Serif"/>
              </a:rPr>
              <a:t>1</a:t>
            </a:r>
            <a:r>
              <a:rPr sz="1600" dirty="0">
                <a:latin typeface="Liberation Serif"/>
                <a:cs typeface="Liberation Serif"/>
              </a:rPr>
              <a:t>0</a:t>
            </a:r>
            <a:endParaRPr sz="1600">
              <a:latin typeface="Liberation Serif"/>
              <a:cs typeface="Liberation Serif"/>
            </a:endParaRPr>
          </a:p>
          <a:p>
            <a:pPr marL="12700">
              <a:lnSpc>
                <a:spcPct val="100000"/>
              </a:lnSpc>
              <a:spcBef>
                <a:spcPts val="409"/>
              </a:spcBef>
            </a:pPr>
            <a:r>
              <a:rPr sz="1600" spc="30" dirty="0">
                <a:latin typeface="Liberation Serif"/>
                <a:cs typeface="Liberation Serif"/>
              </a:rPr>
              <a:t>2</a:t>
            </a:r>
            <a:r>
              <a:rPr sz="1600" spc="20" dirty="0">
                <a:latin typeface="Liberation Serif"/>
                <a:cs typeface="Liberation Serif"/>
              </a:rPr>
              <a:t>0</a:t>
            </a:r>
            <a:r>
              <a:rPr sz="1600" spc="30" dirty="0">
                <a:latin typeface="Liberation Serif"/>
                <a:cs typeface="Liberation Serif"/>
              </a:rPr>
              <a:t>1</a:t>
            </a:r>
            <a:r>
              <a:rPr sz="1600" dirty="0">
                <a:latin typeface="Liberation Serif"/>
                <a:cs typeface="Liberation Serif"/>
              </a:rPr>
              <a:t>1</a:t>
            </a:r>
            <a:endParaRPr sz="1600">
              <a:latin typeface="Liberation Serif"/>
              <a:cs typeface="Liberation Serif"/>
            </a:endParaRPr>
          </a:p>
          <a:p>
            <a:pPr marL="12700">
              <a:lnSpc>
                <a:spcPct val="100000"/>
              </a:lnSpc>
              <a:spcBef>
                <a:spcPts val="420"/>
              </a:spcBef>
            </a:pPr>
            <a:r>
              <a:rPr sz="1600" spc="20" dirty="0">
                <a:latin typeface="Liberation Serif"/>
                <a:cs typeface="Liberation Serif"/>
              </a:rPr>
              <a:t>2</a:t>
            </a:r>
            <a:r>
              <a:rPr sz="1600" spc="30" dirty="0">
                <a:latin typeface="Liberation Serif"/>
                <a:cs typeface="Liberation Serif"/>
              </a:rPr>
              <a:t>0</a:t>
            </a:r>
            <a:r>
              <a:rPr sz="1600" spc="20" dirty="0">
                <a:latin typeface="Liberation Serif"/>
                <a:cs typeface="Liberation Serif"/>
              </a:rPr>
              <a:t>1</a:t>
            </a:r>
            <a:r>
              <a:rPr sz="1600" dirty="0">
                <a:latin typeface="Liberation Serif"/>
                <a:cs typeface="Liberation Serif"/>
              </a:rPr>
              <a:t>2</a:t>
            </a:r>
            <a:endParaRPr sz="1600">
              <a:latin typeface="Liberation Serif"/>
              <a:cs typeface="Liberation Serif"/>
            </a:endParaRPr>
          </a:p>
          <a:p>
            <a:pPr marL="12700">
              <a:lnSpc>
                <a:spcPct val="100000"/>
              </a:lnSpc>
              <a:spcBef>
                <a:spcPts val="420"/>
              </a:spcBef>
            </a:pPr>
            <a:r>
              <a:rPr sz="1600" spc="20" dirty="0">
                <a:latin typeface="Liberation Serif"/>
                <a:cs typeface="Liberation Serif"/>
              </a:rPr>
              <a:t>2</a:t>
            </a:r>
            <a:r>
              <a:rPr sz="1600" spc="30" dirty="0">
                <a:latin typeface="Liberation Serif"/>
                <a:cs typeface="Liberation Serif"/>
              </a:rPr>
              <a:t>0</a:t>
            </a:r>
            <a:r>
              <a:rPr sz="1600" spc="20" dirty="0">
                <a:latin typeface="Liberation Serif"/>
                <a:cs typeface="Liberation Serif"/>
              </a:rPr>
              <a:t>1</a:t>
            </a:r>
            <a:r>
              <a:rPr sz="1600" dirty="0">
                <a:latin typeface="Liberation Serif"/>
                <a:cs typeface="Liberation Serif"/>
              </a:rPr>
              <a:t>3</a:t>
            </a:r>
            <a:endParaRPr sz="1600">
              <a:latin typeface="Liberation Serif"/>
              <a:cs typeface="Liberation Serif"/>
            </a:endParaRPr>
          </a:p>
          <a:p>
            <a:pPr marL="12700">
              <a:lnSpc>
                <a:spcPct val="100000"/>
              </a:lnSpc>
              <a:spcBef>
                <a:spcPts val="409"/>
              </a:spcBef>
            </a:pPr>
            <a:r>
              <a:rPr sz="1600" spc="30" dirty="0">
                <a:latin typeface="Liberation Serif"/>
                <a:cs typeface="Liberation Serif"/>
              </a:rPr>
              <a:t>2</a:t>
            </a:r>
            <a:r>
              <a:rPr sz="1600" spc="20" dirty="0">
                <a:latin typeface="Liberation Serif"/>
                <a:cs typeface="Liberation Serif"/>
              </a:rPr>
              <a:t>0</a:t>
            </a:r>
            <a:r>
              <a:rPr sz="1600" spc="30" dirty="0">
                <a:latin typeface="Liberation Serif"/>
                <a:cs typeface="Liberation Serif"/>
              </a:rPr>
              <a:t>1</a:t>
            </a:r>
            <a:r>
              <a:rPr sz="1600" dirty="0">
                <a:latin typeface="Liberation Serif"/>
                <a:cs typeface="Liberation Serif"/>
              </a:rPr>
              <a:t>4</a:t>
            </a:r>
            <a:endParaRPr sz="1600">
              <a:latin typeface="Liberation Serif"/>
              <a:cs typeface="Liberation Serif"/>
            </a:endParaRPr>
          </a:p>
          <a:p>
            <a:pPr marL="12700">
              <a:lnSpc>
                <a:spcPct val="100000"/>
              </a:lnSpc>
              <a:spcBef>
                <a:spcPts val="420"/>
              </a:spcBef>
            </a:pPr>
            <a:r>
              <a:rPr sz="1600" spc="20" dirty="0">
                <a:latin typeface="Liberation Serif"/>
                <a:cs typeface="Liberation Serif"/>
              </a:rPr>
              <a:t>2</a:t>
            </a:r>
            <a:r>
              <a:rPr sz="1600" spc="30" dirty="0">
                <a:latin typeface="Liberation Serif"/>
                <a:cs typeface="Liberation Serif"/>
              </a:rPr>
              <a:t>0</a:t>
            </a:r>
            <a:r>
              <a:rPr sz="1600" spc="20" dirty="0">
                <a:latin typeface="Liberation Serif"/>
                <a:cs typeface="Liberation Serif"/>
              </a:rPr>
              <a:t>1</a:t>
            </a:r>
            <a:r>
              <a:rPr sz="1600" dirty="0">
                <a:latin typeface="Liberation Serif"/>
                <a:cs typeface="Liberation Serif"/>
              </a:rPr>
              <a:t>5</a:t>
            </a:r>
            <a:endParaRPr sz="1600">
              <a:latin typeface="Liberation Serif"/>
              <a:cs typeface="Liberation Serif"/>
            </a:endParaRPr>
          </a:p>
          <a:p>
            <a:pPr marL="12700">
              <a:lnSpc>
                <a:spcPct val="100000"/>
              </a:lnSpc>
              <a:spcBef>
                <a:spcPts val="409"/>
              </a:spcBef>
            </a:pPr>
            <a:r>
              <a:rPr sz="1600" spc="30" dirty="0">
                <a:latin typeface="Liberation Serif"/>
                <a:cs typeface="Liberation Serif"/>
              </a:rPr>
              <a:t>2</a:t>
            </a:r>
            <a:r>
              <a:rPr sz="1600" spc="20" dirty="0">
                <a:latin typeface="Liberation Serif"/>
                <a:cs typeface="Liberation Serif"/>
              </a:rPr>
              <a:t>0</a:t>
            </a:r>
            <a:r>
              <a:rPr sz="1600" spc="30" dirty="0">
                <a:latin typeface="Liberation Serif"/>
                <a:cs typeface="Liberation Serif"/>
              </a:rPr>
              <a:t>1</a:t>
            </a:r>
            <a:r>
              <a:rPr sz="1600" dirty="0">
                <a:latin typeface="Liberation Serif"/>
                <a:cs typeface="Liberation Serif"/>
              </a:rPr>
              <a:t>6</a:t>
            </a:r>
            <a:endParaRPr sz="1600">
              <a:latin typeface="Liberation Serif"/>
              <a:cs typeface="Liberation Serif"/>
            </a:endParaRPr>
          </a:p>
          <a:p>
            <a:pPr marL="12700">
              <a:lnSpc>
                <a:spcPct val="100000"/>
              </a:lnSpc>
              <a:spcBef>
                <a:spcPts val="420"/>
              </a:spcBef>
            </a:pPr>
            <a:r>
              <a:rPr sz="1600" spc="20" dirty="0">
                <a:latin typeface="Liberation Serif"/>
                <a:cs typeface="Liberation Serif"/>
              </a:rPr>
              <a:t>2</a:t>
            </a:r>
            <a:r>
              <a:rPr sz="1600" spc="30" dirty="0">
                <a:latin typeface="Liberation Serif"/>
                <a:cs typeface="Liberation Serif"/>
              </a:rPr>
              <a:t>0</a:t>
            </a:r>
            <a:r>
              <a:rPr sz="1600" spc="20" dirty="0">
                <a:latin typeface="Liberation Serif"/>
                <a:cs typeface="Liberation Serif"/>
              </a:rPr>
              <a:t>1</a:t>
            </a:r>
            <a:r>
              <a:rPr sz="1600" dirty="0">
                <a:latin typeface="Liberation Serif"/>
                <a:cs typeface="Liberation Serif"/>
              </a:rPr>
              <a:t>7</a:t>
            </a:r>
            <a:endParaRPr sz="1600">
              <a:latin typeface="Liberation Serif"/>
              <a:cs typeface="Liberation Serif"/>
            </a:endParaRPr>
          </a:p>
        </p:txBody>
      </p:sp>
      <p:sp>
        <p:nvSpPr>
          <p:cNvPr id="236" name="object 236"/>
          <p:cNvSpPr/>
          <p:nvPr/>
        </p:nvSpPr>
        <p:spPr>
          <a:xfrm>
            <a:off x="2339339" y="1781185"/>
            <a:ext cx="120650" cy="121920"/>
          </a:xfrm>
          <a:custGeom>
            <a:avLst/>
            <a:gdLst/>
            <a:ahLst/>
            <a:cxnLst/>
            <a:rect l="l" t="t" r="r" b="b"/>
            <a:pathLst>
              <a:path w="120650" h="121919">
                <a:moveTo>
                  <a:pt x="120645" y="0"/>
                </a:moveTo>
                <a:lnTo>
                  <a:pt x="0" y="0"/>
                </a:lnTo>
                <a:lnTo>
                  <a:pt x="0" y="121919"/>
                </a:lnTo>
                <a:lnTo>
                  <a:pt x="120645" y="121919"/>
                </a:lnTo>
                <a:lnTo>
                  <a:pt x="120645" y="0"/>
                </a:lnTo>
                <a:close/>
              </a:path>
            </a:pathLst>
          </a:custGeom>
          <a:solidFill>
            <a:srgbClr val="0044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" name="object 237"/>
          <p:cNvSpPr/>
          <p:nvPr/>
        </p:nvSpPr>
        <p:spPr>
          <a:xfrm>
            <a:off x="5553699" y="1781185"/>
            <a:ext cx="121920" cy="121920"/>
          </a:xfrm>
          <a:custGeom>
            <a:avLst/>
            <a:gdLst/>
            <a:ahLst/>
            <a:cxnLst/>
            <a:rect l="l" t="t" r="r" b="b"/>
            <a:pathLst>
              <a:path w="121920" h="121919">
                <a:moveTo>
                  <a:pt x="121919" y="0"/>
                </a:moveTo>
                <a:lnTo>
                  <a:pt x="0" y="0"/>
                </a:lnTo>
                <a:lnTo>
                  <a:pt x="0" y="121919"/>
                </a:lnTo>
                <a:lnTo>
                  <a:pt x="121919" y="121919"/>
                </a:lnTo>
                <a:lnTo>
                  <a:pt x="121919" y="0"/>
                </a:lnTo>
                <a:close/>
              </a:path>
            </a:pathLst>
          </a:custGeom>
          <a:solidFill>
            <a:srgbClr val="FF410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" name="object 238"/>
          <p:cNvSpPr txBox="1"/>
          <p:nvPr/>
        </p:nvSpPr>
        <p:spPr>
          <a:xfrm>
            <a:off x="830584" y="1731960"/>
            <a:ext cx="4605655" cy="49669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74495">
              <a:lnSpc>
                <a:spcPct val="100000"/>
              </a:lnSpc>
            </a:pPr>
            <a:r>
              <a:rPr sz="1600" spc="5" dirty="0">
                <a:latin typeface="Liberation Serif"/>
                <a:cs typeface="Liberation Serif"/>
              </a:rPr>
              <a:t>S</a:t>
            </a:r>
            <a:r>
              <a:rPr sz="1600" spc="-20" dirty="0">
                <a:latin typeface="Liberation Serif"/>
                <a:cs typeface="Liberation Serif"/>
              </a:rPr>
              <a:t>E</a:t>
            </a:r>
            <a:r>
              <a:rPr sz="1600" dirty="0">
                <a:latin typeface="Liberation Serif"/>
                <a:cs typeface="Liberation Serif"/>
              </a:rPr>
              <a:t>G</a:t>
            </a:r>
            <a:r>
              <a:rPr sz="1600" spc="-60" dirty="0">
                <a:latin typeface="Times New Roman"/>
                <a:cs typeface="Times New Roman"/>
              </a:rPr>
              <a:t> </a:t>
            </a:r>
            <a:r>
              <a:rPr sz="1600" spc="-45" dirty="0">
                <a:latin typeface="Liberation Serif"/>
                <a:cs typeface="Liberation Serif"/>
              </a:rPr>
              <a:t>e</a:t>
            </a:r>
            <a:r>
              <a:rPr sz="1600" spc="-60" dirty="0">
                <a:latin typeface="Liberation Serif"/>
                <a:cs typeface="Liberation Serif"/>
              </a:rPr>
              <a:t>m</a:t>
            </a:r>
            <a:r>
              <a:rPr sz="1600" spc="-5" dirty="0">
                <a:latin typeface="Liberation Serif"/>
                <a:cs typeface="Liberation Serif"/>
              </a:rPr>
              <a:t>i</a:t>
            </a:r>
            <a:r>
              <a:rPr sz="1600" spc="-25" dirty="0">
                <a:latin typeface="Liberation Serif"/>
                <a:cs typeface="Liberation Serif"/>
              </a:rPr>
              <a:t>s</a:t>
            </a:r>
            <a:r>
              <a:rPr sz="1600" spc="-5" dirty="0">
                <a:latin typeface="Liberation Serif"/>
                <a:cs typeface="Liberation Serif"/>
              </a:rPr>
              <a:t>ij</a:t>
            </a:r>
            <a:r>
              <a:rPr sz="1600" spc="-50" dirty="0">
                <a:latin typeface="Liberation Serif"/>
                <a:cs typeface="Liberation Serif"/>
              </a:rPr>
              <a:t>a</a:t>
            </a:r>
            <a:r>
              <a:rPr sz="1600" dirty="0">
                <a:latin typeface="Liberation Serif"/>
                <a:cs typeface="Liberation Serif"/>
              </a:rPr>
              <a:t>s</a:t>
            </a:r>
            <a:r>
              <a:rPr sz="1600" spc="-45" dirty="0">
                <a:latin typeface="Times New Roman"/>
                <a:cs typeface="Times New Roman"/>
              </a:rPr>
              <a:t> </a:t>
            </a:r>
            <a:r>
              <a:rPr sz="1600" spc="15" dirty="0">
                <a:latin typeface="Liberation Serif"/>
                <a:cs typeface="Liberation Serif"/>
              </a:rPr>
              <a:t>n</a:t>
            </a:r>
            <a:r>
              <a:rPr sz="1600" dirty="0">
                <a:latin typeface="Liberation Serif"/>
                <a:cs typeface="Liberation Serif"/>
              </a:rPr>
              <a:t>o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spc="25" dirty="0">
                <a:latin typeface="Liberation Serif"/>
                <a:cs typeface="Liberation Serif"/>
              </a:rPr>
              <a:t>k</a:t>
            </a:r>
            <a:r>
              <a:rPr sz="1600" spc="15" dirty="0">
                <a:latin typeface="Liberation Serif"/>
                <a:cs typeface="Liberation Serif"/>
              </a:rPr>
              <a:t>ū</a:t>
            </a:r>
            <a:r>
              <a:rPr sz="1600" spc="25" dirty="0">
                <a:latin typeface="Liberation Serif"/>
                <a:cs typeface="Liberation Serif"/>
              </a:rPr>
              <a:t>d</a:t>
            </a:r>
            <a:r>
              <a:rPr sz="1600" spc="-15" dirty="0">
                <a:latin typeface="Liberation Serif"/>
                <a:cs typeface="Liberation Serif"/>
              </a:rPr>
              <a:t>r</a:t>
            </a:r>
            <a:r>
              <a:rPr sz="1600" spc="-45" dirty="0">
                <a:latin typeface="Liberation Serif"/>
                <a:cs typeface="Liberation Serif"/>
              </a:rPr>
              <a:t>a</a:t>
            </a:r>
            <a:r>
              <a:rPr sz="1600" dirty="0">
                <a:latin typeface="Liberation Serif"/>
                <a:cs typeface="Liberation Serif"/>
              </a:rPr>
              <a:t>s</a:t>
            </a:r>
            <a:r>
              <a:rPr sz="1600" spc="-55" dirty="0">
                <a:latin typeface="Times New Roman"/>
                <a:cs typeface="Times New Roman"/>
              </a:rPr>
              <a:t> </a:t>
            </a:r>
            <a:r>
              <a:rPr sz="1600" spc="25" dirty="0">
                <a:latin typeface="Liberation Serif"/>
                <a:cs typeface="Liberation Serif"/>
              </a:rPr>
              <a:t>p</a:t>
            </a:r>
            <a:r>
              <a:rPr sz="1600" spc="-15" dirty="0">
                <a:latin typeface="Liberation Serif"/>
                <a:cs typeface="Liberation Serif"/>
              </a:rPr>
              <a:t>r</a:t>
            </a:r>
            <a:r>
              <a:rPr sz="1600" spc="25" dirty="0">
                <a:latin typeface="Liberation Serif"/>
                <a:cs typeface="Liberation Serif"/>
              </a:rPr>
              <a:t>o</a:t>
            </a:r>
            <a:r>
              <a:rPr sz="1600" spc="15" dirty="0">
                <a:latin typeface="Liberation Serif"/>
                <a:cs typeface="Liberation Serif"/>
              </a:rPr>
              <a:t>d</a:t>
            </a:r>
            <a:r>
              <a:rPr sz="1600" spc="25" dirty="0">
                <a:latin typeface="Liberation Serif"/>
                <a:cs typeface="Liberation Serif"/>
              </a:rPr>
              <a:t>u</a:t>
            </a:r>
            <a:r>
              <a:rPr sz="1600" spc="15" dirty="0">
                <a:latin typeface="Liberation Serif"/>
                <a:cs typeface="Liberation Serif"/>
              </a:rPr>
              <a:t>k</a:t>
            </a:r>
            <a:r>
              <a:rPr sz="1600" spc="-5" dirty="0">
                <a:latin typeface="Liberation Serif"/>
                <a:cs typeface="Liberation Serif"/>
              </a:rPr>
              <a:t>ti</a:t>
            </a:r>
            <a:r>
              <a:rPr sz="1600" spc="-45" dirty="0">
                <a:latin typeface="Liberation Serif"/>
                <a:cs typeface="Liberation Serif"/>
              </a:rPr>
              <a:t>e</a:t>
            </a:r>
            <a:r>
              <a:rPr sz="1600" spc="-15" dirty="0">
                <a:latin typeface="Liberation Serif"/>
                <a:cs typeface="Liberation Serif"/>
              </a:rPr>
              <a:t>m</a:t>
            </a:r>
            <a:endParaRPr sz="1600">
              <a:latin typeface="Liberation Serif"/>
              <a:cs typeface="Liberation Serif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</a:pPr>
            <a:r>
              <a:rPr sz="1600" dirty="0">
                <a:latin typeface="Liberation Serif"/>
                <a:cs typeface="Liberation Serif"/>
              </a:rPr>
              <a:t>2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spc="25" dirty="0">
                <a:latin typeface="Liberation Serif"/>
                <a:cs typeface="Liberation Serif"/>
              </a:rPr>
              <a:t>0</a:t>
            </a:r>
            <a:r>
              <a:rPr sz="1600" spc="15" dirty="0">
                <a:latin typeface="Liberation Serif"/>
                <a:cs typeface="Liberation Serif"/>
              </a:rPr>
              <a:t>0</a:t>
            </a:r>
            <a:r>
              <a:rPr sz="1600" dirty="0">
                <a:latin typeface="Liberation Serif"/>
                <a:cs typeface="Liberation Serif"/>
              </a:rPr>
              <a:t>0</a:t>
            </a:r>
            <a:endParaRPr sz="1600">
              <a:latin typeface="Liberation Serif"/>
              <a:cs typeface="Liberation Serif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3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600" dirty="0">
                <a:latin typeface="Liberation Serif"/>
                <a:cs typeface="Liberation Serif"/>
              </a:rPr>
              <a:t>1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spc="25" dirty="0">
                <a:latin typeface="Liberation Serif"/>
                <a:cs typeface="Liberation Serif"/>
              </a:rPr>
              <a:t>8</a:t>
            </a:r>
            <a:r>
              <a:rPr sz="1600" spc="15" dirty="0">
                <a:latin typeface="Liberation Serif"/>
                <a:cs typeface="Liberation Serif"/>
              </a:rPr>
              <a:t>0</a:t>
            </a:r>
            <a:r>
              <a:rPr sz="1600" dirty="0">
                <a:latin typeface="Liberation Serif"/>
                <a:cs typeface="Liberation Serif"/>
              </a:rPr>
              <a:t>0</a:t>
            </a:r>
            <a:endParaRPr sz="1600">
              <a:latin typeface="Liberation Serif"/>
              <a:cs typeface="Liberation Serif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3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600" dirty="0">
                <a:latin typeface="Liberation Serif"/>
                <a:cs typeface="Liberation Serif"/>
              </a:rPr>
              <a:t>1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spc="25" dirty="0">
                <a:latin typeface="Liberation Serif"/>
                <a:cs typeface="Liberation Serif"/>
              </a:rPr>
              <a:t>6</a:t>
            </a:r>
            <a:r>
              <a:rPr sz="1600" spc="15" dirty="0">
                <a:latin typeface="Liberation Serif"/>
                <a:cs typeface="Liberation Serif"/>
              </a:rPr>
              <a:t>0</a:t>
            </a:r>
            <a:r>
              <a:rPr sz="1600" dirty="0">
                <a:latin typeface="Liberation Serif"/>
                <a:cs typeface="Liberation Serif"/>
              </a:rPr>
              <a:t>0</a:t>
            </a:r>
            <a:endParaRPr sz="1600">
              <a:latin typeface="Liberation Serif"/>
              <a:cs typeface="Liberation Serif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3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600" dirty="0">
                <a:latin typeface="Liberation Serif"/>
                <a:cs typeface="Liberation Serif"/>
              </a:rPr>
              <a:t>1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spc="25" dirty="0">
                <a:latin typeface="Liberation Serif"/>
                <a:cs typeface="Liberation Serif"/>
              </a:rPr>
              <a:t>4</a:t>
            </a:r>
            <a:r>
              <a:rPr sz="1600" spc="15" dirty="0">
                <a:latin typeface="Liberation Serif"/>
                <a:cs typeface="Liberation Serif"/>
              </a:rPr>
              <a:t>0</a:t>
            </a:r>
            <a:r>
              <a:rPr sz="1600" dirty="0">
                <a:latin typeface="Liberation Serif"/>
                <a:cs typeface="Liberation Serif"/>
              </a:rPr>
              <a:t>0</a:t>
            </a:r>
            <a:endParaRPr sz="1600">
              <a:latin typeface="Liberation Serif"/>
              <a:cs typeface="Liberation Serif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3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600" dirty="0">
                <a:latin typeface="Liberation Serif"/>
                <a:cs typeface="Liberation Serif"/>
              </a:rPr>
              <a:t>1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spc="25" dirty="0">
                <a:latin typeface="Liberation Serif"/>
                <a:cs typeface="Liberation Serif"/>
              </a:rPr>
              <a:t>2</a:t>
            </a:r>
            <a:r>
              <a:rPr sz="1600" spc="15" dirty="0">
                <a:latin typeface="Liberation Serif"/>
                <a:cs typeface="Liberation Serif"/>
              </a:rPr>
              <a:t>0</a:t>
            </a:r>
            <a:r>
              <a:rPr sz="1600" dirty="0">
                <a:latin typeface="Liberation Serif"/>
                <a:cs typeface="Liberation Serif"/>
              </a:rPr>
              <a:t>0</a:t>
            </a:r>
            <a:endParaRPr sz="1600">
              <a:latin typeface="Liberation Serif"/>
              <a:cs typeface="Liberation Serif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3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600" dirty="0">
                <a:latin typeface="Liberation Serif"/>
                <a:cs typeface="Liberation Serif"/>
              </a:rPr>
              <a:t>1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spc="25" dirty="0">
                <a:latin typeface="Liberation Serif"/>
                <a:cs typeface="Liberation Serif"/>
              </a:rPr>
              <a:t>0</a:t>
            </a:r>
            <a:r>
              <a:rPr sz="1600" spc="15" dirty="0">
                <a:latin typeface="Liberation Serif"/>
                <a:cs typeface="Liberation Serif"/>
              </a:rPr>
              <a:t>0</a:t>
            </a:r>
            <a:r>
              <a:rPr sz="1600" dirty="0">
                <a:latin typeface="Liberation Serif"/>
                <a:cs typeface="Liberation Serif"/>
              </a:rPr>
              <a:t>0</a:t>
            </a:r>
            <a:endParaRPr sz="1600">
              <a:latin typeface="Liberation Serif"/>
              <a:cs typeface="Liberation Serif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300">
              <a:latin typeface="Times New Roman"/>
              <a:cs typeface="Times New Roman"/>
            </a:endParaRPr>
          </a:p>
          <a:p>
            <a:pPr marL="165100">
              <a:lnSpc>
                <a:spcPct val="100000"/>
              </a:lnSpc>
            </a:pPr>
            <a:r>
              <a:rPr sz="1600" spc="25" dirty="0">
                <a:latin typeface="Liberation Serif"/>
                <a:cs typeface="Liberation Serif"/>
              </a:rPr>
              <a:t>8</a:t>
            </a:r>
            <a:r>
              <a:rPr sz="1600" spc="15" dirty="0">
                <a:latin typeface="Liberation Serif"/>
                <a:cs typeface="Liberation Serif"/>
              </a:rPr>
              <a:t>0</a:t>
            </a:r>
            <a:r>
              <a:rPr sz="1600" dirty="0">
                <a:latin typeface="Liberation Serif"/>
                <a:cs typeface="Liberation Serif"/>
              </a:rPr>
              <a:t>0</a:t>
            </a:r>
            <a:endParaRPr sz="1600">
              <a:latin typeface="Liberation Serif"/>
              <a:cs typeface="Liberation Serif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300">
              <a:latin typeface="Times New Roman"/>
              <a:cs typeface="Times New Roman"/>
            </a:endParaRPr>
          </a:p>
          <a:p>
            <a:pPr marL="165100">
              <a:lnSpc>
                <a:spcPct val="100000"/>
              </a:lnSpc>
            </a:pPr>
            <a:r>
              <a:rPr sz="1600" spc="25" dirty="0">
                <a:latin typeface="Liberation Serif"/>
                <a:cs typeface="Liberation Serif"/>
              </a:rPr>
              <a:t>6</a:t>
            </a:r>
            <a:r>
              <a:rPr sz="1600" spc="15" dirty="0">
                <a:latin typeface="Liberation Serif"/>
                <a:cs typeface="Liberation Serif"/>
              </a:rPr>
              <a:t>0</a:t>
            </a:r>
            <a:r>
              <a:rPr sz="1600" dirty="0">
                <a:latin typeface="Liberation Serif"/>
                <a:cs typeface="Liberation Serif"/>
              </a:rPr>
              <a:t>0</a:t>
            </a:r>
            <a:endParaRPr sz="1600">
              <a:latin typeface="Liberation Serif"/>
              <a:cs typeface="Liberation Serif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300">
              <a:latin typeface="Times New Roman"/>
              <a:cs typeface="Times New Roman"/>
            </a:endParaRPr>
          </a:p>
          <a:p>
            <a:pPr marL="165100">
              <a:lnSpc>
                <a:spcPct val="100000"/>
              </a:lnSpc>
            </a:pPr>
            <a:r>
              <a:rPr sz="1600" spc="25" dirty="0">
                <a:latin typeface="Liberation Serif"/>
                <a:cs typeface="Liberation Serif"/>
              </a:rPr>
              <a:t>4</a:t>
            </a:r>
            <a:r>
              <a:rPr sz="1600" spc="15" dirty="0">
                <a:latin typeface="Liberation Serif"/>
                <a:cs typeface="Liberation Serif"/>
              </a:rPr>
              <a:t>0</a:t>
            </a:r>
            <a:r>
              <a:rPr sz="1600" dirty="0">
                <a:latin typeface="Liberation Serif"/>
                <a:cs typeface="Liberation Serif"/>
              </a:rPr>
              <a:t>0</a:t>
            </a:r>
            <a:endParaRPr sz="1600">
              <a:latin typeface="Liberation Serif"/>
              <a:cs typeface="Liberation Serif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300">
              <a:latin typeface="Times New Roman"/>
              <a:cs typeface="Times New Roman"/>
            </a:endParaRPr>
          </a:p>
          <a:p>
            <a:pPr marL="165100">
              <a:lnSpc>
                <a:spcPct val="100000"/>
              </a:lnSpc>
            </a:pPr>
            <a:r>
              <a:rPr sz="1600" spc="25" dirty="0">
                <a:latin typeface="Liberation Serif"/>
                <a:cs typeface="Liberation Serif"/>
              </a:rPr>
              <a:t>2</a:t>
            </a:r>
            <a:r>
              <a:rPr sz="1600" spc="15" dirty="0">
                <a:latin typeface="Liberation Serif"/>
                <a:cs typeface="Liberation Serif"/>
              </a:rPr>
              <a:t>0</a:t>
            </a:r>
            <a:r>
              <a:rPr sz="1600" dirty="0">
                <a:latin typeface="Liberation Serif"/>
                <a:cs typeface="Liberation Serif"/>
              </a:rPr>
              <a:t>0</a:t>
            </a:r>
            <a:endParaRPr sz="1600">
              <a:latin typeface="Liberation Serif"/>
              <a:cs typeface="Liberation Serif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300">
              <a:latin typeface="Times New Roman"/>
              <a:cs typeface="Times New Roman"/>
            </a:endParaRPr>
          </a:p>
          <a:p>
            <a:pPr marL="374650">
              <a:lnSpc>
                <a:spcPct val="100000"/>
              </a:lnSpc>
            </a:pPr>
            <a:r>
              <a:rPr sz="1600" dirty="0">
                <a:latin typeface="Liberation Serif"/>
                <a:cs typeface="Liberation Serif"/>
              </a:rPr>
              <a:t>0</a:t>
            </a:r>
            <a:endParaRPr sz="1600">
              <a:latin typeface="Liberation Serif"/>
              <a:cs typeface="Liberation Serif"/>
            </a:endParaRPr>
          </a:p>
        </p:txBody>
      </p:sp>
      <p:sp>
        <p:nvSpPr>
          <p:cNvPr id="242" name="object 242"/>
          <p:cNvSpPr txBox="1"/>
          <p:nvPr/>
        </p:nvSpPr>
        <p:spPr>
          <a:xfrm>
            <a:off x="7522216" y="7439359"/>
            <a:ext cx="239077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10" dirty="0">
                <a:latin typeface="DejaVu Sans"/>
                <a:cs typeface="DejaVu Sans"/>
              </a:rPr>
              <a:t>LI</a:t>
            </a:r>
            <a:r>
              <a:rPr sz="1000" dirty="0">
                <a:latin typeface="DejaVu Sans"/>
                <a:cs typeface="DejaVu Sans"/>
              </a:rPr>
              <a:t>F</a:t>
            </a:r>
            <a:r>
              <a:rPr sz="1000" spc="-530" dirty="0">
                <a:latin typeface="DejaVu Sans"/>
                <a:cs typeface="DejaVu Sans"/>
              </a:rPr>
              <a:t>E REstore | LIFE14 CCM/LV/001103</a:t>
            </a:r>
            <a:r>
              <a:rPr sz="1000" spc="15" dirty="0">
                <a:latin typeface="Times New Roman"/>
                <a:cs typeface="Times New Roman"/>
              </a:rPr>
              <a:t> </a:t>
            </a:r>
            <a:r>
              <a:rPr sz="1000" spc="-15" dirty="0">
                <a:latin typeface="DejaVu Sans"/>
                <a:cs typeface="DejaVu Sans"/>
              </a:rPr>
              <a:t>R</a:t>
            </a:r>
            <a:r>
              <a:rPr sz="1000" spc="-530" dirty="0">
                <a:latin typeface="DejaVu Sans"/>
                <a:cs typeface="DejaVu Sans"/>
              </a:rPr>
              <a:t>E REstore | LIFE14 CCM/LV/00110</a:t>
            </a:r>
            <a:r>
              <a:rPr sz="1000" spc="-625" dirty="0">
                <a:latin typeface="DejaVu Sans"/>
                <a:cs typeface="DejaVu Sans"/>
              </a:rPr>
              <a:t>3</a:t>
            </a:r>
            <a:r>
              <a:rPr sz="1000" spc="-25" dirty="0">
                <a:latin typeface="DejaVu Sans"/>
                <a:cs typeface="DejaVu Sans"/>
              </a:rPr>
              <a:t>s</a:t>
            </a:r>
            <a:r>
              <a:rPr sz="1000" spc="5" dirty="0">
                <a:latin typeface="DejaVu Sans"/>
                <a:cs typeface="DejaVu Sans"/>
              </a:rPr>
              <a:t>t</a:t>
            </a:r>
            <a:r>
              <a:rPr sz="1000" spc="-15" dirty="0">
                <a:latin typeface="DejaVu Sans"/>
                <a:cs typeface="DejaVu Sans"/>
              </a:rPr>
              <a:t>o</a:t>
            </a:r>
            <a:r>
              <a:rPr sz="1000" spc="-5" dirty="0">
                <a:latin typeface="DejaVu Sans"/>
                <a:cs typeface="DejaVu Sans"/>
              </a:rPr>
              <a:t>r</a:t>
            </a:r>
            <a:r>
              <a:rPr sz="1000" spc="-530" dirty="0">
                <a:latin typeface="DejaVu Sans"/>
                <a:cs typeface="DejaVu Sans"/>
              </a:rPr>
              <a:t>e | LIFE14 CCM/LV/001103</a:t>
            </a:r>
            <a:r>
              <a:rPr sz="1000" spc="20" dirty="0">
                <a:latin typeface="Times New Roman"/>
                <a:cs typeface="Times New Roman"/>
              </a:rPr>
              <a:t> </a:t>
            </a:r>
            <a:r>
              <a:rPr sz="1000" spc="-550" dirty="0">
                <a:latin typeface="DejaVu Sans"/>
                <a:cs typeface="DejaVu Sans"/>
              </a:rPr>
              <a:t>| LIFE14 CCM/LV/001103</a:t>
            </a:r>
            <a:r>
              <a:rPr sz="1000" spc="20" dirty="0">
                <a:latin typeface="Times New Roman"/>
                <a:cs typeface="Times New Roman"/>
              </a:rPr>
              <a:t> </a:t>
            </a:r>
            <a:r>
              <a:rPr sz="1000" spc="-10" dirty="0">
                <a:latin typeface="DejaVu Sans"/>
                <a:cs typeface="DejaVu Sans"/>
              </a:rPr>
              <a:t>LIF</a:t>
            </a:r>
            <a:r>
              <a:rPr sz="1000" spc="-530" dirty="0">
                <a:latin typeface="DejaVu Sans"/>
                <a:cs typeface="DejaVu Sans"/>
              </a:rPr>
              <a:t>E REstore | LIFE14 CCM/LV/00110</a:t>
            </a:r>
            <a:r>
              <a:rPr sz="1000" spc="-625" dirty="0">
                <a:latin typeface="DejaVu Sans"/>
                <a:cs typeface="DejaVu Sans"/>
              </a:rPr>
              <a:t>3</a:t>
            </a:r>
            <a:r>
              <a:rPr sz="1000" spc="-10" dirty="0">
                <a:latin typeface="DejaVu Sans"/>
                <a:cs typeface="DejaVu Sans"/>
              </a:rPr>
              <a:t>1</a:t>
            </a:r>
            <a:r>
              <a:rPr sz="1000" spc="-555" dirty="0">
                <a:latin typeface="DejaVu Sans"/>
                <a:cs typeface="DejaVu Sans"/>
              </a:rPr>
              <a:t>4 CCM/LV/001103</a:t>
            </a:r>
            <a:r>
              <a:rPr sz="1000" spc="2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DejaVu Sans"/>
                <a:cs typeface="DejaVu Sans"/>
              </a:rPr>
              <a:t>CC</a:t>
            </a:r>
            <a:r>
              <a:rPr sz="1000" spc="-15" dirty="0">
                <a:latin typeface="DejaVu Sans"/>
                <a:cs typeface="DejaVu Sans"/>
              </a:rPr>
              <a:t>M</a:t>
            </a:r>
            <a:r>
              <a:rPr sz="1000" spc="-5" dirty="0">
                <a:latin typeface="DejaVu Sans"/>
                <a:cs typeface="DejaVu Sans"/>
              </a:rPr>
              <a:t>/</a:t>
            </a:r>
            <a:r>
              <a:rPr sz="1000" spc="-10" dirty="0">
                <a:latin typeface="DejaVu Sans"/>
                <a:cs typeface="DejaVu Sans"/>
              </a:rPr>
              <a:t>L</a:t>
            </a:r>
            <a:r>
              <a:rPr sz="1000" spc="-5" dirty="0">
                <a:latin typeface="DejaVu Sans"/>
                <a:cs typeface="DejaVu Sans"/>
              </a:rPr>
              <a:t>V/</a:t>
            </a:r>
            <a:r>
              <a:rPr sz="1000" dirty="0">
                <a:latin typeface="DejaVu Sans"/>
                <a:cs typeface="DejaVu Sans"/>
              </a:rPr>
              <a:t>0</a:t>
            </a:r>
            <a:r>
              <a:rPr sz="1000" spc="-10" dirty="0">
                <a:latin typeface="DejaVu Sans"/>
                <a:cs typeface="DejaVu Sans"/>
              </a:rPr>
              <a:t>0</a:t>
            </a:r>
            <a:r>
              <a:rPr sz="1000" dirty="0">
                <a:latin typeface="DejaVu Sans"/>
                <a:cs typeface="DejaVu Sans"/>
              </a:rPr>
              <a:t>1</a:t>
            </a:r>
            <a:r>
              <a:rPr sz="1000" spc="-10" dirty="0">
                <a:latin typeface="DejaVu Sans"/>
                <a:cs typeface="DejaVu Sans"/>
              </a:rPr>
              <a:t>1</a:t>
            </a:r>
            <a:r>
              <a:rPr sz="1000" dirty="0">
                <a:latin typeface="DejaVu Sans"/>
                <a:cs typeface="DejaVu Sans"/>
              </a:rPr>
              <a:t>03</a:t>
            </a:r>
            <a:endParaRPr sz="1000">
              <a:latin typeface="DejaVu Sans"/>
              <a:cs typeface="DejaVu Sans"/>
            </a:endParaRPr>
          </a:p>
        </p:txBody>
      </p:sp>
      <p:sp>
        <p:nvSpPr>
          <p:cNvPr id="239" name="object 239"/>
          <p:cNvSpPr txBox="1"/>
          <p:nvPr/>
        </p:nvSpPr>
        <p:spPr>
          <a:xfrm>
            <a:off x="5707392" y="1731960"/>
            <a:ext cx="2045970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spc="5" dirty="0">
                <a:latin typeface="Liberation Serif"/>
                <a:cs typeface="Liberation Serif"/>
              </a:rPr>
              <a:t>S</a:t>
            </a:r>
            <a:r>
              <a:rPr sz="1600" spc="-10" dirty="0">
                <a:latin typeface="Liberation Serif"/>
                <a:cs typeface="Liberation Serif"/>
              </a:rPr>
              <a:t>E</a:t>
            </a:r>
            <a:r>
              <a:rPr sz="1600" dirty="0">
                <a:latin typeface="Liberation Serif"/>
                <a:cs typeface="Liberation Serif"/>
              </a:rPr>
              <a:t>G</a:t>
            </a:r>
            <a:r>
              <a:rPr sz="1600" spc="-60" dirty="0">
                <a:latin typeface="Times New Roman"/>
                <a:cs typeface="Times New Roman"/>
              </a:rPr>
              <a:t> </a:t>
            </a:r>
            <a:r>
              <a:rPr sz="1600" spc="-50" dirty="0">
                <a:latin typeface="Liberation Serif"/>
                <a:cs typeface="Liberation Serif"/>
              </a:rPr>
              <a:t>e</a:t>
            </a:r>
            <a:r>
              <a:rPr sz="1600" spc="-60" dirty="0">
                <a:latin typeface="Liberation Serif"/>
                <a:cs typeface="Liberation Serif"/>
              </a:rPr>
              <a:t>m</a:t>
            </a:r>
            <a:r>
              <a:rPr sz="1600" spc="-5" dirty="0">
                <a:latin typeface="Liberation Serif"/>
                <a:cs typeface="Liberation Serif"/>
              </a:rPr>
              <a:t>i</a:t>
            </a:r>
            <a:r>
              <a:rPr sz="1600" spc="-25" dirty="0">
                <a:latin typeface="Liberation Serif"/>
                <a:cs typeface="Liberation Serif"/>
              </a:rPr>
              <a:t>s</a:t>
            </a:r>
            <a:r>
              <a:rPr sz="1600" spc="-5" dirty="0">
                <a:latin typeface="Liberation Serif"/>
                <a:cs typeface="Liberation Serif"/>
              </a:rPr>
              <a:t>ij</a:t>
            </a:r>
            <a:r>
              <a:rPr sz="1600" spc="-45" dirty="0">
                <a:latin typeface="Liberation Serif"/>
                <a:cs typeface="Liberation Serif"/>
              </a:rPr>
              <a:t>a</a:t>
            </a:r>
            <a:r>
              <a:rPr sz="1600" dirty="0">
                <a:latin typeface="Liberation Serif"/>
                <a:cs typeface="Liberation Serif"/>
              </a:rPr>
              <a:t>s</a:t>
            </a:r>
            <a:r>
              <a:rPr sz="1600" spc="-55" dirty="0">
                <a:latin typeface="Times New Roman"/>
                <a:cs typeface="Times New Roman"/>
              </a:rPr>
              <a:t> </a:t>
            </a:r>
            <a:r>
              <a:rPr sz="1600" spc="25" dirty="0">
                <a:latin typeface="Liberation Serif"/>
                <a:cs typeface="Liberation Serif"/>
              </a:rPr>
              <a:t>n</a:t>
            </a:r>
            <a:r>
              <a:rPr sz="1600" dirty="0">
                <a:latin typeface="Liberation Serif"/>
                <a:cs typeface="Liberation Serif"/>
              </a:rPr>
              <a:t>o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spc="-50" dirty="0">
                <a:latin typeface="Liberation Serif"/>
                <a:cs typeface="Liberation Serif"/>
              </a:rPr>
              <a:t>a</a:t>
            </a:r>
            <a:r>
              <a:rPr sz="1600" spc="25" dirty="0">
                <a:latin typeface="Liberation Serif"/>
                <a:cs typeface="Liberation Serif"/>
              </a:rPr>
              <a:t>u</a:t>
            </a:r>
            <a:r>
              <a:rPr sz="1600" spc="15" dirty="0">
                <a:latin typeface="Liberation Serif"/>
                <a:cs typeface="Liberation Serif"/>
              </a:rPr>
              <a:t>g</a:t>
            </a:r>
            <a:r>
              <a:rPr sz="1600" spc="-25" dirty="0">
                <a:latin typeface="Liberation Serif"/>
                <a:cs typeface="Liberation Serif"/>
              </a:rPr>
              <a:t>s</a:t>
            </a:r>
            <a:r>
              <a:rPr sz="1600" spc="25" dirty="0">
                <a:latin typeface="Liberation Serif"/>
                <a:cs typeface="Liberation Serif"/>
              </a:rPr>
              <a:t>n</a:t>
            </a:r>
            <a:r>
              <a:rPr sz="1600" spc="-50" dirty="0">
                <a:latin typeface="Liberation Serif"/>
                <a:cs typeface="Liberation Serif"/>
              </a:rPr>
              <a:t>e</a:t>
            </a:r>
            <a:r>
              <a:rPr sz="1600" dirty="0">
                <a:latin typeface="Liberation Serif"/>
                <a:cs typeface="Liberation Serif"/>
              </a:rPr>
              <a:t>s</a:t>
            </a:r>
            <a:endParaRPr sz="1600">
              <a:latin typeface="Liberation Serif"/>
              <a:cs typeface="Liberation Serif"/>
            </a:endParaRPr>
          </a:p>
        </p:txBody>
      </p:sp>
      <p:sp>
        <p:nvSpPr>
          <p:cNvPr id="240" name="object 240"/>
          <p:cNvSpPr txBox="1"/>
          <p:nvPr/>
        </p:nvSpPr>
        <p:spPr>
          <a:xfrm>
            <a:off x="401763" y="3245472"/>
            <a:ext cx="203200" cy="270891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50" dirty="0">
                <a:latin typeface="Liberation Serif"/>
                <a:cs typeface="Liberation Serif"/>
              </a:rPr>
              <a:t>S</a:t>
            </a:r>
            <a:r>
              <a:rPr sz="1400" spc="40" dirty="0">
                <a:latin typeface="Liberation Serif"/>
                <a:cs typeface="Liberation Serif"/>
              </a:rPr>
              <a:t>E</a:t>
            </a:r>
            <a:r>
              <a:rPr sz="1400" dirty="0">
                <a:latin typeface="Liberation Serif"/>
                <a:cs typeface="Liberation Serif"/>
              </a:rPr>
              <a:t>G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Liberation Serif"/>
                <a:cs typeface="Liberation Serif"/>
              </a:rPr>
              <a:t>e</a:t>
            </a:r>
            <a:r>
              <a:rPr sz="1400" spc="40" dirty="0">
                <a:latin typeface="Liberation Serif"/>
                <a:cs typeface="Liberation Serif"/>
              </a:rPr>
              <a:t>m</a:t>
            </a:r>
            <a:r>
              <a:rPr sz="1400" spc="-20" dirty="0">
                <a:latin typeface="Liberation Serif"/>
                <a:cs typeface="Liberation Serif"/>
              </a:rPr>
              <a:t>ii</a:t>
            </a:r>
            <a:r>
              <a:rPr sz="1400" spc="-10" dirty="0">
                <a:latin typeface="Liberation Serif"/>
                <a:cs typeface="Liberation Serif"/>
              </a:rPr>
              <a:t>j</a:t>
            </a:r>
            <a:r>
              <a:rPr sz="1400" spc="-25" dirty="0">
                <a:latin typeface="Liberation Serif"/>
                <a:cs typeface="Liberation Serif"/>
              </a:rPr>
              <a:t>a</a:t>
            </a:r>
            <a:r>
              <a:rPr sz="1400" spc="-15" dirty="0">
                <a:latin typeface="Liberation Serif"/>
                <a:cs typeface="Liberation Serif"/>
              </a:rPr>
              <a:t>s</a:t>
            </a:r>
            <a:r>
              <a:rPr sz="1400" dirty="0">
                <a:latin typeface="Liberation Serif"/>
                <a:cs typeface="Liberation Serif"/>
              </a:rPr>
              <a:t>,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Liberation Serif"/>
                <a:cs typeface="Liberation Serif"/>
              </a:rPr>
              <a:t>t</a:t>
            </a:r>
            <a:r>
              <a:rPr sz="1400" spc="50" dirty="0">
                <a:latin typeface="Liberation Serif"/>
                <a:cs typeface="Liberation Serif"/>
              </a:rPr>
              <a:t>ūk</a:t>
            </a:r>
            <a:r>
              <a:rPr sz="1400" spc="-15" dirty="0">
                <a:latin typeface="Liberation Serif"/>
                <a:cs typeface="Liberation Serif"/>
              </a:rPr>
              <a:t>s</a:t>
            </a:r>
            <a:r>
              <a:rPr sz="1400" spc="-20" dirty="0">
                <a:latin typeface="Liberation Serif"/>
                <a:cs typeface="Liberation Serif"/>
              </a:rPr>
              <a:t>t</a:t>
            </a:r>
            <a:r>
              <a:rPr sz="1400" dirty="0">
                <a:latin typeface="Liberation Serif"/>
                <a:cs typeface="Liberation Serif"/>
              </a:rPr>
              <a:t>.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Liberation Serif"/>
                <a:cs typeface="Liberation Serif"/>
              </a:rPr>
              <a:t>t</a:t>
            </a:r>
            <a:r>
              <a:rPr sz="1400" spc="50" dirty="0">
                <a:latin typeface="Liberation Serif"/>
                <a:cs typeface="Liberation Serif"/>
              </a:rPr>
              <a:t>onn</a:t>
            </a:r>
            <a:r>
              <a:rPr sz="1400" spc="-35" dirty="0">
                <a:latin typeface="Liberation Serif"/>
                <a:cs typeface="Liberation Serif"/>
              </a:rPr>
              <a:t>a</a:t>
            </a:r>
            <a:r>
              <a:rPr sz="1400" dirty="0">
                <a:latin typeface="Liberation Serif"/>
                <a:cs typeface="Liberation Serif"/>
              </a:rPr>
              <a:t>s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35" dirty="0">
                <a:latin typeface="Liberation Serif"/>
                <a:cs typeface="Liberation Serif"/>
              </a:rPr>
              <a:t>CO</a:t>
            </a:r>
            <a:r>
              <a:rPr sz="1400" dirty="0">
                <a:latin typeface="Liberation Serif"/>
                <a:cs typeface="Liberation Serif"/>
              </a:rPr>
              <a:t>2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Liberation Serif"/>
                <a:cs typeface="Liberation Serif"/>
              </a:rPr>
              <a:t>e</a:t>
            </a:r>
            <a:r>
              <a:rPr sz="1400" spc="40" dirty="0">
                <a:latin typeface="Liberation Serif"/>
                <a:cs typeface="Liberation Serif"/>
              </a:rPr>
              <a:t>k</a:t>
            </a:r>
            <a:r>
              <a:rPr sz="1400" spc="60" dirty="0">
                <a:latin typeface="Liberation Serif"/>
                <a:cs typeface="Liberation Serif"/>
              </a:rPr>
              <a:t>v</a:t>
            </a:r>
            <a:r>
              <a:rPr sz="1400" dirty="0">
                <a:latin typeface="Liberation Serif"/>
                <a:cs typeface="Liberation Serif"/>
              </a:rPr>
              <a:t>.</a:t>
            </a:r>
            <a:endParaRPr sz="1400">
              <a:latin typeface="Liberation Serif"/>
              <a:cs typeface="Liberation Serif"/>
            </a:endParaRPr>
          </a:p>
        </p:txBody>
      </p:sp>
      <p:sp>
        <p:nvSpPr>
          <p:cNvPr id="241" name="object 24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6190">
              <a:lnSpc>
                <a:spcPct val="100000"/>
              </a:lnSpc>
            </a:pPr>
            <a:r>
              <a:rPr spc="-145" dirty="0"/>
              <a:t>S</a:t>
            </a:r>
            <a:r>
              <a:rPr spc="-25" dirty="0"/>
              <a:t>E</a:t>
            </a:r>
            <a:r>
              <a:rPr spc="1125" dirty="0"/>
              <a:t>G</a:t>
            </a:r>
            <a:r>
              <a:rPr spc="135" dirty="0"/>
              <a:t>e</a:t>
            </a:r>
            <a:r>
              <a:rPr spc="395" dirty="0"/>
              <a:t>m</a:t>
            </a:r>
            <a:r>
              <a:rPr spc="40" dirty="0"/>
              <a:t>i</a:t>
            </a:r>
            <a:r>
              <a:rPr spc="135" dirty="0"/>
              <a:t>s</a:t>
            </a:r>
            <a:r>
              <a:rPr spc="40" dirty="0"/>
              <a:t>i</a:t>
            </a:r>
            <a:r>
              <a:rPr spc="-185" dirty="0"/>
              <a:t>j</a:t>
            </a:r>
            <a:r>
              <a:rPr spc="220" dirty="0"/>
              <a:t>a</a:t>
            </a:r>
            <a:r>
              <a:rPr spc="1125" dirty="0"/>
              <a:t>s</a:t>
            </a:r>
            <a:r>
              <a:rPr spc="325" dirty="0"/>
              <a:t>n</a:t>
            </a:r>
            <a:r>
              <a:rPr spc="1180" dirty="0"/>
              <a:t>o</a:t>
            </a:r>
            <a:r>
              <a:rPr spc="220" dirty="0"/>
              <a:t>k</a:t>
            </a:r>
            <a:r>
              <a:rPr spc="405" dirty="0"/>
              <a:t>ū</a:t>
            </a:r>
            <a:r>
              <a:rPr spc="425" dirty="0"/>
              <a:t>d</a:t>
            </a:r>
            <a:r>
              <a:rPr spc="245" dirty="0"/>
              <a:t>r</a:t>
            </a:r>
            <a:r>
              <a:rPr spc="220" dirty="0"/>
              <a:t>a</a:t>
            </a:r>
            <a:r>
              <a:rPr spc="1120" dirty="0"/>
              <a:t>s</a:t>
            </a:r>
            <a:r>
              <a:rPr spc="45" dirty="0"/>
              <a:t>i</a:t>
            </a:r>
            <a:r>
              <a:rPr spc="125" dirty="0"/>
              <a:t>e</a:t>
            </a:r>
            <a:r>
              <a:rPr spc="220" dirty="0"/>
              <a:t>g</a:t>
            </a:r>
            <a:r>
              <a:rPr spc="415" dirty="0"/>
              <a:t>u</a:t>
            </a:r>
            <a:r>
              <a:rPr spc="245" dirty="0"/>
              <a:t>v</a:t>
            </a:r>
            <a:r>
              <a:rPr spc="135" dirty="0"/>
              <a:t>e</a:t>
            </a:r>
            <a:r>
              <a:rPr spc="2440" dirty="0"/>
              <a:t>s</a:t>
            </a:r>
          </a:p>
          <a:p>
            <a:pPr marL="1002665" marR="219710" algn="ctr">
              <a:lnSpc>
                <a:spcPct val="100000"/>
              </a:lnSpc>
              <a:spcBef>
                <a:spcPts val="710"/>
              </a:spcBef>
            </a:pPr>
            <a:r>
              <a:rPr spc="245" dirty="0"/>
              <a:t>v</a:t>
            </a:r>
            <a:r>
              <a:rPr spc="45" dirty="0"/>
              <a:t>i</a:t>
            </a:r>
            <a:r>
              <a:rPr spc="135" dirty="0"/>
              <a:t>e</a:t>
            </a:r>
            <a:r>
              <a:rPr spc="185" dirty="0"/>
              <a:t>t</a:t>
            </a:r>
            <a:r>
              <a:rPr spc="220" dirty="0"/>
              <a:t>ā</a:t>
            </a:r>
            <a:r>
              <a:rPr spc="869" dirty="0"/>
              <a:t>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540374"/>
            <a:ext cx="10079990" cy="70389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171450" algn="r">
              <a:lnSpc>
                <a:spcPct val="100000"/>
              </a:lnSpc>
            </a:pPr>
            <a:r>
              <a:rPr sz="1000" spc="-10" dirty="0">
                <a:latin typeface="DejaVu Sans"/>
                <a:cs typeface="DejaVu Sans"/>
              </a:rPr>
              <a:t>LI</a:t>
            </a:r>
            <a:r>
              <a:rPr sz="1000" dirty="0">
                <a:latin typeface="DejaVu Sans"/>
                <a:cs typeface="DejaVu Sans"/>
              </a:rPr>
              <a:t>F</a:t>
            </a:r>
            <a:r>
              <a:rPr sz="1000" spc="-530" dirty="0">
                <a:latin typeface="DejaVu Sans"/>
                <a:cs typeface="DejaVu Sans"/>
              </a:rPr>
              <a:t>E REstore | LIFE14 CCM/LV/001103</a:t>
            </a:r>
            <a:r>
              <a:rPr sz="1000" spc="15" dirty="0">
                <a:latin typeface="Times New Roman"/>
                <a:cs typeface="Times New Roman"/>
              </a:rPr>
              <a:t> </a:t>
            </a:r>
            <a:r>
              <a:rPr sz="1000" spc="-15" dirty="0">
                <a:latin typeface="DejaVu Sans"/>
                <a:cs typeface="DejaVu Sans"/>
              </a:rPr>
              <a:t>R</a:t>
            </a:r>
            <a:r>
              <a:rPr sz="1000" spc="-530" dirty="0">
                <a:latin typeface="DejaVu Sans"/>
                <a:cs typeface="DejaVu Sans"/>
              </a:rPr>
              <a:t>E REstore | LIFE14 CCM/LV/00110</a:t>
            </a:r>
            <a:r>
              <a:rPr sz="1000" spc="-625" dirty="0">
                <a:latin typeface="DejaVu Sans"/>
                <a:cs typeface="DejaVu Sans"/>
              </a:rPr>
              <a:t>3</a:t>
            </a:r>
            <a:r>
              <a:rPr sz="1000" spc="-25" dirty="0">
                <a:latin typeface="DejaVu Sans"/>
                <a:cs typeface="DejaVu Sans"/>
              </a:rPr>
              <a:t>s</a:t>
            </a:r>
            <a:r>
              <a:rPr sz="1000" spc="5" dirty="0">
                <a:latin typeface="DejaVu Sans"/>
                <a:cs typeface="DejaVu Sans"/>
              </a:rPr>
              <a:t>t</a:t>
            </a:r>
            <a:r>
              <a:rPr sz="1000" spc="-15" dirty="0">
                <a:latin typeface="DejaVu Sans"/>
                <a:cs typeface="DejaVu Sans"/>
              </a:rPr>
              <a:t>o</a:t>
            </a:r>
            <a:r>
              <a:rPr sz="1000" spc="-5" dirty="0">
                <a:latin typeface="DejaVu Sans"/>
                <a:cs typeface="DejaVu Sans"/>
              </a:rPr>
              <a:t>r</a:t>
            </a:r>
            <a:r>
              <a:rPr sz="1000" spc="-530" dirty="0">
                <a:latin typeface="DejaVu Sans"/>
                <a:cs typeface="DejaVu Sans"/>
              </a:rPr>
              <a:t>e | LIFE14 CCM/LV/001103</a:t>
            </a:r>
            <a:r>
              <a:rPr sz="1000" spc="20" dirty="0">
                <a:latin typeface="Times New Roman"/>
                <a:cs typeface="Times New Roman"/>
              </a:rPr>
              <a:t> </a:t>
            </a:r>
            <a:r>
              <a:rPr sz="1000" spc="-550" dirty="0">
                <a:latin typeface="DejaVu Sans"/>
                <a:cs typeface="DejaVu Sans"/>
              </a:rPr>
              <a:t>| LIFE14 CCM/LV/001103</a:t>
            </a:r>
            <a:r>
              <a:rPr sz="1000" spc="20" dirty="0">
                <a:latin typeface="Times New Roman"/>
                <a:cs typeface="Times New Roman"/>
              </a:rPr>
              <a:t> </a:t>
            </a:r>
            <a:r>
              <a:rPr sz="1000" spc="-10" dirty="0">
                <a:latin typeface="DejaVu Sans"/>
                <a:cs typeface="DejaVu Sans"/>
              </a:rPr>
              <a:t>LIF</a:t>
            </a:r>
            <a:r>
              <a:rPr sz="1000" spc="-530" dirty="0">
                <a:latin typeface="DejaVu Sans"/>
                <a:cs typeface="DejaVu Sans"/>
              </a:rPr>
              <a:t>E REstore | LIFE14 CCM/LV/00110</a:t>
            </a:r>
            <a:r>
              <a:rPr sz="1000" spc="-625" dirty="0">
                <a:latin typeface="DejaVu Sans"/>
                <a:cs typeface="DejaVu Sans"/>
              </a:rPr>
              <a:t>3</a:t>
            </a:r>
            <a:r>
              <a:rPr sz="1000" spc="-10" dirty="0">
                <a:latin typeface="DejaVu Sans"/>
                <a:cs typeface="DejaVu Sans"/>
              </a:rPr>
              <a:t>1</a:t>
            </a:r>
            <a:r>
              <a:rPr sz="1000" spc="-555" dirty="0">
                <a:latin typeface="DejaVu Sans"/>
                <a:cs typeface="DejaVu Sans"/>
              </a:rPr>
              <a:t>4 CCM/LV/001103</a:t>
            </a:r>
            <a:r>
              <a:rPr sz="1000" spc="2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DejaVu Sans"/>
                <a:cs typeface="DejaVu Sans"/>
              </a:rPr>
              <a:t>CC</a:t>
            </a:r>
            <a:r>
              <a:rPr sz="1000" spc="-15" dirty="0">
                <a:latin typeface="DejaVu Sans"/>
                <a:cs typeface="DejaVu Sans"/>
              </a:rPr>
              <a:t>M</a:t>
            </a:r>
            <a:r>
              <a:rPr sz="1000" spc="-5" dirty="0">
                <a:latin typeface="DejaVu Sans"/>
                <a:cs typeface="DejaVu Sans"/>
              </a:rPr>
              <a:t>/</a:t>
            </a:r>
            <a:r>
              <a:rPr sz="1000" spc="-10" dirty="0">
                <a:latin typeface="DejaVu Sans"/>
                <a:cs typeface="DejaVu Sans"/>
              </a:rPr>
              <a:t>L</a:t>
            </a:r>
            <a:r>
              <a:rPr sz="1000" spc="-5" dirty="0">
                <a:latin typeface="DejaVu Sans"/>
                <a:cs typeface="DejaVu Sans"/>
              </a:rPr>
              <a:t>V/</a:t>
            </a:r>
            <a:r>
              <a:rPr sz="1000" dirty="0">
                <a:latin typeface="DejaVu Sans"/>
                <a:cs typeface="DejaVu Sans"/>
              </a:rPr>
              <a:t>0</a:t>
            </a:r>
            <a:r>
              <a:rPr sz="1000" spc="-10" dirty="0">
                <a:latin typeface="DejaVu Sans"/>
                <a:cs typeface="DejaVu Sans"/>
              </a:rPr>
              <a:t>0</a:t>
            </a:r>
            <a:r>
              <a:rPr sz="1000" dirty="0">
                <a:latin typeface="DejaVu Sans"/>
                <a:cs typeface="DejaVu Sans"/>
              </a:rPr>
              <a:t>1</a:t>
            </a:r>
            <a:r>
              <a:rPr sz="1000" spc="-10" dirty="0">
                <a:latin typeface="DejaVu Sans"/>
                <a:cs typeface="DejaVu Sans"/>
              </a:rPr>
              <a:t>1</a:t>
            </a:r>
            <a:r>
              <a:rPr sz="1000" dirty="0">
                <a:latin typeface="DejaVu Sans"/>
                <a:cs typeface="DejaVu Sans"/>
              </a:rPr>
              <a:t>03</a:t>
            </a:r>
            <a:endParaRPr sz="1000">
              <a:latin typeface="DejaVu Sans"/>
              <a:cs typeface="DejaVu San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540374"/>
            <a:ext cx="10079608" cy="701549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83640" y="324438"/>
            <a:ext cx="8486140" cy="12090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75335" marR="5080" indent="-763270">
              <a:lnSpc>
                <a:spcPct val="114999"/>
              </a:lnSpc>
            </a:pPr>
            <a:r>
              <a:rPr sz="4000" spc="190" dirty="0">
                <a:latin typeface="Times New Roman"/>
                <a:cs typeface="Times New Roman"/>
              </a:rPr>
              <a:t>D</a:t>
            </a:r>
            <a:r>
              <a:rPr sz="4000" spc="220" dirty="0">
                <a:latin typeface="Times New Roman"/>
                <a:cs typeface="Times New Roman"/>
              </a:rPr>
              <a:t>a</a:t>
            </a:r>
            <a:r>
              <a:rPr sz="4000" spc="245" dirty="0">
                <a:latin typeface="Times New Roman"/>
                <a:cs typeface="Times New Roman"/>
              </a:rPr>
              <a:t>r</a:t>
            </a:r>
            <a:r>
              <a:rPr sz="4000" spc="200" dirty="0">
                <a:latin typeface="Times New Roman"/>
                <a:cs typeface="Times New Roman"/>
              </a:rPr>
              <a:t>b</a:t>
            </a:r>
            <a:r>
              <a:rPr sz="4000" spc="35" dirty="0">
                <a:latin typeface="Times New Roman"/>
                <a:cs typeface="Times New Roman"/>
              </a:rPr>
              <a:t>ī</a:t>
            </a:r>
            <a:r>
              <a:rPr sz="4000" spc="200" dirty="0">
                <a:latin typeface="Times New Roman"/>
                <a:cs typeface="Times New Roman"/>
              </a:rPr>
              <a:t>b</a:t>
            </a:r>
            <a:r>
              <a:rPr sz="4000" spc="1400" dirty="0">
                <a:latin typeface="Times New Roman"/>
                <a:cs typeface="Times New Roman"/>
              </a:rPr>
              <a:t>u</a:t>
            </a:r>
            <a:r>
              <a:rPr sz="4000" spc="440" dirty="0">
                <a:latin typeface="Times New Roman"/>
                <a:cs typeface="Times New Roman"/>
              </a:rPr>
              <a:t>d</a:t>
            </a:r>
            <a:r>
              <a:rPr sz="4000" spc="220" dirty="0">
                <a:latin typeface="Times New Roman"/>
                <a:cs typeface="Times New Roman"/>
              </a:rPr>
              <a:t>a</a:t>
            </a:r>
            <a:r>
              <a:rPr sz="4000" spc="185" dirty="0">
                <a:latin typeface="Times New Roman"/>
                <a:cs typeface="Times New Roman"/>
              </a:rPr>
              <a:t>t</a:t>
            </a:r>
            <a:r>
              <a:rPr sz="4000" spc="1040" dirty="0">
                <a:latin typeface="Times New Roman"/>
                <a:cs typeface="Times New Roman"/>
              </a:rPr>
              <a:t>i</a:t>
            </a:r>
            <a:r>
              <a:rPr sz="4000" spc="-145" dirty="0">
                <a:latin typeface="Times New Roman"/>
                <a:cs typeface="Times New Roman"/>
              </a:rPr>
              <a:t>S</a:t>
            </a:r>
            <a:r>
              <a:rPr sz="4000" spc="-25" dirty="0">
                <a:latin typeface="Times New Roman"/>
                <a:cs typeface="Times New Roman"/>
              </a:rPr>
              <a:t>E</a:t>
            </a:r>
            <a:r>
              <a:rPr sz="4000" spc="1125" dirty="0">
                <a:latin typeface="Times New Roman"/>
                <a:cs typeface="Times New Roman"/>
              </a:rPr>
              <a:t>G</a:t>
            </a:r>
            <a:r>
              <a:rPr sz="4000" spc="135" dirty="0">
                <a:latin typeface="Times New Roman"/>
                <a:cs typeface="Times New Roman"/>
              </a:rPr>
              <a:t>e</a:t>
            </a:r>
            <a:r>
              <a:rPr sz="4000" spc="395" dirty="0">
                <a:latin typeface="Times New Roman"/>
                <a:cs typeface="Times New Roman"/>
              </a:rPr>
              <a:t>m</a:t>
            </a:r>
            <a:r>
              <a:rPr sz="4000" spc="40" dirty="0">
                <a:latin typeface="Times New Roman"/>
                <a:cs typeface="Times New Roman"/>
              </a:rPr>
              <a:t>i</a:t>
            </a:r>
            <a:r>
              <a:rPr sz="4000" spc="135" dirty="0">
                <a:latin typeface="Times New Roman"/>
                <a:cs typeface="Times New Roman"/>
              </a:rPr>
              <a:t>s</a:t>
            </a:r>
            <a:r>
              <a:rPr sz="4000" spc="40" dirty="0">
                <a:latin typeface="Times New Roman"/>
                <a:cs typeface="Times New Roman"/>
              </a:rPr>
              <a:t>i</a:t>
            </a:r>
            <a:r>
              <a:rPr sz="4000" spc="-195" dirty="0">
                <a:latin typeface="Times New Roman"/>
                <a:cs typeface="Times New Roman"/>
              </a:rPr>
              <a:t>j</a:t>
            </a:r>
            <a:r>
              <a:rPr sz="4000" spc="1400" dirty="0">
                <a:latin typeface="Times New Roman"/>
                <a:cs typeface="Times New Roman"/>
              </a:rPr>
              <a:t>u</a:t>
            </a:r>
            <a:r>
              <a:rPr sz="4000" spc="225" dirty="0">
                <a:latin typeface="Times New Roman"/>
                <a:cs typeface="Times New Roman"/>
              </a:rPr>
              <a:t>a</a:t>
            </a:r>
            <a:r>
              <a:rPr sz="4000" spc="400" dirty="0">
                <a:latin typeface="Times New Roman"/>
                <a:cs typeface="Times New Roman"/>
              </a:rPr>
              <a:t>p</a:t>
            </a:r>
            <a:r>
              <a:rPr sz="4000" spc="240" dirty="0">
                <a:latin typeface="Times New Roman"/>
                <a:cs typeface="Times New Roman"/>
              </a:rPr>
              <a:t>r</a:t>
            </a:r>
            <a:r>
              <a:rPr sz="4000" spc="135" dirty="0">
                <a:latin typeface="Times New Roman"/>
                <a:cs typeface="Times New Roman"/>
              </a:rPr>
              <a:t>ē</a:t>
            </a:r>
            <a:r>
              <a:rPr sz="4000" spc="220" dirty="0">
                <a:latin typeface="Times New Roman"/>
                <a:cs typeface="Times New Roman"/>
              </a:rPr>
              <a:t>ķ</a:t>
            </a:r>
            <a:r>
              <a:rPr sz="4000" spc="40" dirty="0">
                <a:latin typeface="Times New Roman"/>
                <a:cs typeface="Times New Roman"/>
              </a:rPr>
              <a:t>i</a:t>
            </a:r>
            <a:r>
              <a:rPr sz="4000" spc="325" dirty="0">
                <a:latin typeface="Times New Roman"/>
                <a:cs typeface="Times New Roman"/>
              </a:rPr>
              <a:t>n</a:t>
            </a:r>
            <a:r>
              <a:rPr sz="4000" spc="45" dirty="0">
                <a:latin typeface="Times New Roman"/>
                <a:cs typeface="Times New Roman"/>
              </a:rPr>
              <a:t>i</a:t>
            </a:r>
            <a:r>
              <a:rPr sz="4000" spc="135" dirty="0">
                <a:latin typeface="Times New Roman"/>
                <a:cs typeface="Times New Roman"/>
              </a:rPr>
              <a:t>e</a:t>
            </a:r>
            <a:r>
              <a:rPr sz="4000" spc="869" dirty="0">
                <a:latin typeface="Times New Roman"/>
                <a:cs typeface="Times New Roman"/>
              </a:rPr>
              <a:t>m</a:t>
            </a:r>
            <a:r>
              <a:rPr sz="4000" spc="280" dirty="0">
                <a:latin typeface="Times New Roman"/>
                <a:cs typeface="Times New Roman"/>
              </a:rPr>
              <a:t> </a:t>
            </a:r>
            <a:r>
              <a:rPr sz="4000" spc="325" dirty="0">
                <a:latin typeface="Times New Roman"/>
                <a:cs typeface="Times New Roman"/>
              </a:rPr>
              <a:t>n</a:t>
            </a:r>
            <a:r>
              <a:rPr sz="4000" spc="1175" dirty="0">
                <a:latin typeface="Times New Roman"/>
                <a:cs typeface="Times New Roman"/>
              </a:rPr>
              <a:t>o</a:t>
            </a:r>
            <a:r>
              <a:rPr sz="4000" spc="225" dirty="0">
                <a:latin typeface="Times New Roman"/>
                <a:cs typeface="Times New Roman"/>
              </a:rPr>
              <a:t>a</a:t>
            </a:r>
            <a:r>
              <a:rPr sz="4000" spc="400" dirty="0">
                <a:latin typeface="Times New Roman"/>
                <a:cs typeface="Times New Roman"/>
              </a:rPr>
              <a:t>p</a:t>
            </a:r>
            <a:r>
              <a:rPr sz="4000" spc="125" dirty="0">
                <a:latin typeface="Times New Roman"/>
                <a:cs typeface="Times New Roman"/>
              </a:rPr>
              <a:t>s</a:t>
            </a:r>
            <a:r>
              <a:rPr sz="4000" spc="220" dirty="0">
                <a:latin typeface="Times New Roman"/>
                <a:cs typeface="Times New Roman"/>
              </a:rPr>
              <a:t>a</a:t>
            </a:r>
            <a:r>
              <a:rPr sz="4000" spc="45" dirty="0">
                <a:latin typeface="Times New Roman"/>
                <a:cs typeface="Times New Roman"/>
              </a:rPr>
              <a:t>i</a:t>
            </a:r>
            <a:r>
              <a:rPr sz="4000" spc="395" dirty="0">
                <a:latin typeface="Times New Roman"/>
                <a:cs typeface="Times New Roman"/>
              </a:rPr>
              <a:t>m</a:t>
            </a:r>
            <a:r>
              <a:rPr sz="4000" spc="320" dirty="0">
                <a:latin typeface="Times New Roman"/>
                <a:cs typeface="Times New Roman"/>
              </a:rPr>
              <a:t>n</a:t>
            </a:r>
            <a:r>
              <a:rPr sz="4000" spc="45" dirty="0">
                <a:latin typeface="Times New Roman"/>
                <a:cs typeface="Times New Roman"/>
              </a:rPr>
              <a:t>i</a:t>
            </a:r>
            <a:r>
              <a:rPr sz="4000" spc="135" dirty="0">
                <a:latin typeface="Times New Roman"/>
                <a:cs typeface="Times New Roman"/>
              </a:rPr>
              <a:t>e</a:t>
            </a:r>
            <a:r>
              <a:rPr sz="4000" spc="220" dirty="0">
                <a:latin typeface="Times New Roman"/>
                <a:cs typeface="Times New Roman"/>
              </a:rPr>
              <a:t>k</a:t>
            </a:r>
            <a:r>
              <a:rPr sz="4000" spc="180" dirty="0">
                <a:latin typeface="Times New Roman"/>
                <a:cs typeface="Times New Roman"/>
              </a:rPr>
              <a:t>o</a:t>
            </a:r>
            <a:r>
              <a:rPr sz="4000" spc="185" dirty="0">
                <a:latin typeface="Times New Roman"/>
                <a:cs typeface="Times New Roman"/>
              </a:rPr>
              <a:t>t</a:t>
            </a:r>
            <a:r>
              <a:rPr sz="4000" spc="40" dirty="0">
                <a:latin typeface="Times New Roman"/>
                <a:cs typeface="Times New Roman"/>
              </a:rPr>
              <a:t>i</a:t>
            </a:r>
            <a:r>
              <a:rPr sz="4000" spc="135" dirty="0">
                <a:latin typeface="Times New Roman"/>
                <a:cs typeface="Times New Roman"/>
              </a:rPr>
              <a:t>e</a:t>
            </a:r>
            <a:r>
              <a:rPr sz="4000" spc="869" dirty="0">
                <a:latin typeface="Times New Roman"/>
                <a:cs typeface="Times New Roman"/>
              </a:rPr>
              <a:t>m</a:t>
            </a:r>
            <a:r>
              <a:rPr sz="4000" spc="-475" dirty="0">
                <a:latin typeface="Times New Roman"/>
                <a:cs typeface="Times New Roman"/>
              </a:rPr>
              <a:t> </a:t>
            </a:r>
            <a:r>
              <a:rPr sz="4000" spc="395" dirty="0">
                <a:latin typeface="Times New Roman"/>
                <a:cs typeface="Times New Roman"/>
              </a:rPr>
              <a:t>m</a:t>
            </a:r>
            <a:r>
              <a:rPr sz="4000" spc="40" dirty="0">
                <a:latin typeface="Times New Roman"/>
                <a:cs typeface="Times New Roman"/>
              </a:rPr>
              <a:t>i</a:t>
            </a:r>
            <a:r>
              <a:rPr sz="4000" spc="185" dirty="0">
                <a:latin typeface="Times New Roman"/>
                <a:cs typeface="Times New Roman"/>
              </a:rPr>
              <a:t>t</a:t>
            </a:r>
            <a:r>
              <a:rPr sz="4000" spc="240" dirty="0">
                <a:latin typeface="Times New Roman"/>
                <a:cs typeface="Times New Roman"/>
              </a:rPr>
              <a:t>r</a:t>
            </a:r>
            <a:r>
              <a:rPr sz="4000" spc="225" dirty="0">
                <a:latin typeface="Times New Roman"/>
                <a:cs typeface="Times New Roman"/>
              </a:rPr>
              <a:t>ā</a:t>
            </a:r>
            <a:r>
              <a:rPr sz="4000" spc="-195" dirty="0">
                <a:latin typeface="Times New Roman"/>
                <a:cs typeface="Times New Roman"/>
              </a:rPr>
              <a:t>j</a:t>
            </a:r>
            <a:r>
              <a:rPr sz="4000" spc="40" dirty="0">
                <a:latin typeface="Times New Roman"/>
                <a:cs typeface="Times New Roman"/>
              </a:rPr>
              <a:t>i</a:t>
            </a:r>
            <a:r>
              <a:rPr sz="4000" spc="145" dirty="0">
                <a:latin typeface="Times New Roman"/>
                <a:cs typeface="Times New Roman"/>
              </a:rPr>
              <a:t>e</a:t>
            </a:r>
            <a:r>
              <a:rPr sz="4000" spc="869" dirty="0">
                <a:latin typeface="Times New Roman"/>
                <a:cs typeface="Times New Roman"/>
              </a:rPr>
              <a:t>m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069335" y="6487790"/>
            <a:ext cx="8636635" cy="0"/>
          </a:xfrm>
          <a:custGeom>
            <a:avLst/>
            <a:gdLst/>
            <a:ahLst/>
            <a:cxnLst/>
            <a:rect l="l" t="t" r="r" b="b"/>
            <a:pathLst>
              <a:path w="8636635">
                <a:moveTo>
                  <a:pt x="0" y="0"/>
                </a:moveTo>
                <a:lnTo>
                  <a:pt x="8636014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625339" y="5793108"/>
            <a:ext cx="80010" cy="0"/>
          </a:xfrm>
          <a:custGeom>
            <a:avLst/>
            <a:gdLst/>
            <a:ahLst/>
            <a:cxnLst/>
            <a:rect l="l" t="t" r="r" b="b"/>
            <a:pathLst>
              <a:path w="80009">
                <a:moveTo>
                  <a:pt x="0" y="0"/>
                </a:moveTo>
                <a:lnTo>
                  <a:pt x="8000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307829" y="5793108"/>
            <a:ext cx="158750" cy="0"/>
          </a:xfrm>
          <a:custGeom>
            <a:avLst/>
            <a:gdLst/>
            <a:ahLst/>
            <a:cxnLst/>
            <a:rect l="l" t="t" r="r" b="b"/>
            <a:pathLst>
              <a:path w="158750">
                <a:moveTo>
                  <a:pt x="0" y="0"/>
                </a:moveTo>
                <a:lnTo>
                  <a:pt x="15873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989069" y="5793107"/>
            <a:ext cx="160020" cy="0"/>
          </a:xfrm>
          <a:custGeom>
            <a:avLst/>
            <a:gdLst/>
            <a:ahLst/>
            <a:cxnLst/>
            <a:rect l="l" t="t" r="r" b="b"/>
            <a:pathLst>
              <a:path w="160020">
                <a:moveTo>
                  <a:pt x="0" y="0"/>
                </a:moveTo>
                <a:lnTo>
                  <a:pt x="16001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671559" y="5793106"/>
            <a:ext cx="158750" cy="0"/>
          </a:xfrm>
          <a:custGeom>
            <a:avLst/>
            <a:gdLst/>
            <a:ahLst/>
            <a:cxnLst/>
            <a:rect l="l" t="t" r="r" b="b"/>
            <a:pathLst>
              <a:path w="158750">
                <a:moveTo>
                  <a:pt x="0" y="0"/>
                </a:moveTo>
                <a:lnTo>
                  <a:pt x="15873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354049" y="5793106"/>
            <a:ext cx="159385" cy="0"/>
          </a:xfrm>
          <a:custGeom>
            <a:avLst/>
            <a:gdLst/>
            <a:ahLst/>
            <a:cxnLst/>
            <a:rect l="l" t="t" r="r" b="b"/>
            <a:pathLst>
              <a:path w="159384">
                <a:moveTo>
                  <a:pt x="0" y="0"/>
                </a:moveTo>
                <a:lnTo>
                  <a:pt x="15877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036569" y="5793105"/>
            <a:ext cx="158750" cy="0"/>
          </a:xfrm>
          <a:custGeom>
            <a:avLst/>
            <a:gdLst/>
            <a:ahLst/>
            <a:cxnLst/>
            <a:rect l="l" t="t" r="r" b="b"/>
            <a:pathLst>
              <a:path w="158750">
                <a:moveTo>
                  <a:pt x="0" y="0"/>
                </a:moveTo>
                <a:lnTo>
                  <a:pt x="15873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717779" y="5793104"/>
            <a:ext cx="159385" cy="0"/>
          </a:xfrm>
          <a:custGeom>
            <a:avLst/>
            <a:gdLst/>
            <a:ahLst/>
            <a:cxnLst/>
            <a:rect l="l" t="t" r="r" b="b"/>
            <a:pathLst>
              <a:path w="159384">
                <a:moveTo>
                  <a:pt x="0" y="0"/>
                </a:moveTo>
                <a:lnTo>
                  <a:pt x="15877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400300" y="5793104"/>
            <a:ext cx="158750" cy="0"/>
          </a:xfrm>
          <a:custGeom>
            <a:avLst/>
            <a:gdLst/>
            <a:ahLst/>
            <a:cxnLst/>
            <a:rect l="l" t="t" r="r" b="b"/>
            <a:pathLst>
              <a:path w="158750">
                <a:moveTo>
                  <a:pt x="0" y="0"/>
                </a:moveTo>
                <a:lnTo>
                  <a:pt x="15873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082790" y="5793103"/>
            <a:ext cx="158750" cy="0"/>
          </a:xfrm>
          <a:custGeom>
            <a:avLst/>
            <a:gdLst/>
            <a:ahLst/>
            <a:cxnLst/>
            <a:rect l="l" t="t" r="r" b="b"/>
            <a:pathLst>
              <a:path w="158750">
                <a:moveTo>
                  <a:pt x="0" y="0"/>
                </a:moveTo>
                <a:lnTo>
                  <a:pt x="15873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765279" y="5793102"/>
            <a:ext cx="159385" cy="0"/>
          </a:xfrm>
          <a:custGeom>
            <a:avLst/>
            <a:gdLst/>
            <a:ahLst/>
            <a:cxnLst/>
            <a:rect l="l" t="t" r="r" b="b"/>
            <a:pathLst>
              <a:path w="159384">
                <a:moveTo>
                  <a:pt x="0" y="0"/>
                </a:moveTo>
                <a:lnTo>
                  <a:pt x="15877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446519" y="5793102"/>
            <a:ext cx="160020" cy="0"/>
          </a:xfrm>
          <a:custGeom>
            <a:avLst/>
            <a:gdLst/>
            <a:ahLst/>
            <a:cxnLst/>
            <a:rect l="l" t="t" r="r" b="b"/>
            <a:pathLst>
              <a:path w="160020">
                <a:moveTo>
                  <a:pt x="0" y="0"/>
                </a:moveTo>
                <a:lnTo>
                  <a:pt x="16001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129009" y="5793101"/>
            <a:ext cx="159385" cy="0"/>
          </a:xfrm>
          <a:custGeom>
            <a:avLst/>
            <a:gdLst/>
            <a:ahLst/>
            <a:cxnLst/>
            <a:rect l="l" t="t" r="r" b="b"/>
            <a:pathLst>
              <a:path w="159385">
                <a:moveTo>
                  <a:pt x="0" y="0"/>
                </a:moveTo>
                <a:lnTo>
                  <a:pt x="15877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811530" y="5793100"/>
            <a:ext cx="158750" cy="0"/>
          </a:xfrm>
          <a:custGeom>
            <a:avLst/>
            <a:gdLst/>
            <a:ahLst/>
            <a:cxnLst/>
            <a:rect l="l" t="t" r="r" b="b"/>
            <a:pathLst>
              <a:path w="158750">
                <a:moveTo>
                  <a:pt x="0" y="0"/>
                </a:moveTo>
                <a:lnTo>
                  <a:pt x="15873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494019" y="5793100"/>
            <a:ext cx="158750" cy="0"/>
          </a:xfrm>
          <a:custGeom>
            <a:avLst/>
            <a:gdLst/>
            <a:ahLst/>
            <a:cxnLst/>
            <a:rect l="l" t="t" r="r" b="b"/>
            <a:pathLst>
              <a:path w="158750">
                <a:moveTo>
                  <a:pt x="0" y="0"/>
                </a:moveTo>
                <a:lnTo>
                  <a:pt x="15873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175260" y="5793099"/>
            <a:ext cx="158750" cy="0"/>
          </a:xfrm>
          <a:custGeom>
            <a:avLst/>
            <a:gdLst/>
            <a:ahLst/>
            <a:cxnLst/>
            <a:rect l="l" t="t" r="r" b="b"/>
            <a:pathLst>
              <a:path w="158750">
                <a:moveTo>
                  <a:pt x="0" y="0"/>
                </a:moveTo>
                <a:lnTo>
                  <a:pt x="15873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857750" y="5793099"/>
            <a:ext cx="158750" cy="0"/>
          </a:xfrm>
          <a:custGeom>
            <a:avLst/>
            <a:gdLst/>
            <a:ahLst/>
            <a:cxnLst/>
            <a:rect l="l" t="t" r="r" b="b"/>
            <a:pathLst>
              <a:path w="158750">
                <a:moveTo>
                  <a:pt x="0" y="0"/>
                </a:moveTo>
                <a:lnTo>
                  <a:pt x="15873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540239" y="5793098"/>
            <a:ext cx="159385" cy="0"/>
          </a:xfrm>
          <a:custGeom>
            <a:avLst/>
            <a:gdLst/>
            <a:ahLst/>
            <a:cxnLst/>
            <a:rect l="l" t="t" r="r" b="b"/>
            <a:pathLst>
              <a:path w="159385">
                <a:moveTo>
                  <a:pt x="0" y="0"/>
                </a:moveTo>
                <a:lnTo>
                  <a:pt x="15877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222760" y="5793097"/>
            <a:ext cx="158750" cy="0"/>
          </a:xfrm>
          <a:custGeom>
            <a:avLst/>
            <a:gdLst/>
            <a:ahLst/>
            <a:cxnLst/>
            <a:rect l="l" t="t" r="r" b="b"/>
            <a:pathLst>
              <a:path w="158750">
                <a:moveTo>
                  <a:pt x="0" y="0"/>
                </a:moveTo>
                <a:lnTo>
                  <a:pt x="15873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903969" y="5793097"/>
            <a:ext cx="160020" cy="0"/>
          </a:xfrm>
          <a:custGeom>
            <a:avLst/>
            <a:gdLst/>
            <a:ahLst/>
            <a:cxnLst/>
            <a:rect l="l" t="t" r="r" b="b"/>
            <a:pathLst>
              <a:path w="160020">
                <a:moveTo>
                  <a:pt x="0" y="0"/>
                </a:moveTo>
                <a:lnTo>
                  <a:pt x="16001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586489" y="5793096"/>
            <a:ext cx="158750" cy="0"/>
          </a:xfrm>
          <a:custGeom>
            <a:avLst/>
            <a:gdLst/>
            <a:ahLst/>
            <a:cxnLst/>
            <a:rect l="l" t="t" r="r" b="b"/>
            <a:pathLst>
              <a:path w="158750">
                <a:moveTo>
                  <a:pt x="0" y="0"/>
                </a:moveTo>
                <a:lnTo>
                  <a:pt x="15873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268979" y="5793095"/>
            <a:ext cx="158750" cy="0"/>
          </a:xfrm>
          <a:custGeom>
            <a:avLst/>
            <a:gdLst/>
            <a:ahLst/>
            <a:cxnLst/>
            <a:rect l="l" t="t" r="r" b="b"/>
            <a:pathLst>
              <a:path w="158750">
                <a:moveTo>
                  <a:pt x="0" y="0"/>
                </a:moveTo>
                <a:lnTo>
                  <a:pt x="15873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951475" y="5793095"/>
            <a:ext cx="159385" cy="0"/>
          </a:xfrm>
          <a:custGeom>
            <a:avLst/>
            <a:gdLst/>
            <a:ahLst/>
            <a:cxnLst/>
            <a:rect l="l" t="t" r="r" b="b"/>
            <a:pathLst>
              <a:path w="159385">
                <a:moveTo>
                  <a:pt x="0" y="0"/>
                </a:moveTo>
                <a:lnTo>
                  <a:pt x="158764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633983" y="5793094"/>
            <a:ext cx="158750" cy="0"/>
          </a:xfrm>
          <a:custGeom>
            <a:avLst/>
            <a:gdLst/>
            <a:ahLst/>
            <a:cxnLst/>
            <a:rect l="l" t="t" r="r" b="b"/>
            <a:pathLst>
              <a:path w="158750">
                <a:moveTo>
                  <a:pt x="0" y="0"/>
                </a:moveTo>
                <a:lnTo>
                  <a:pt x="158745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315205" y="5793093"/>
            <a:ext cx="160020" cy="0"/>
          </a:xfrm>
          <a:custGeom>
            <a:avLst/>
            <a:gdLst/>
            <a:ahLst/>
            <a:cxnLst/>
            <a:rect l="l" t="t" r="r" b="b"/>
            <a:pathLst>
              <a:path w="160019">
                <a:moveTo>
                  <a:pt x="0" y="0"/>
                </a:moveTo>
                <a:lnTo>
                  <a:pt x="16001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997714" y="5793093"/>
            <a:ext cx="158750" cy="0"/>
          </a:xfrm>
          <a:custGeom>
            <a:avLst/>
            <a:gdLst/>
            <a:ahLst/>
            <a:cxnLst/>
            <a:rect l="l" t="t" r="r" b="b"/>
            <a:pathLst>
              <a:path w="158750">
                <a:moveTo>
                  <a:pt x="0" y="0"/>
                </a:moveTo>
                <a:lnTo>
                  <a:pt x="158745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680210" y="5793092"/>
            <a:ext cx="158750" cy="0"/>
          </a:xfrm>
          <a:custGeom>
            <a:avLst/>
            <a:gdLst/>
            <a:ahLst/>
            <a:cxnLst/>
            <a:rect l="l" t="t" r="r" b="b"/>
            <a:pathLst>
              <a:path w="158750">
                <a:moveTo>
                  <a:pt x="0" y="0"/>
                </a:moveTo>
                <a:lnTo>
                  <a:pt x="158745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362705" y="5793092"/>
            <a:ext cx="158750" cy="0"/>
          </a:xfrm>
          <a:custGeom>
            <a:avLst/>
            <a:gdLst/>
            <a:ahLst/>
            <a:cxnLst/>
            <a:rect l="l" t="t" r="r" b="b"/>
            <a:pathLst>
              <a:path w="158750">
                <a:moveTo>
                  <a:pt x="0" y="0"/>
                </a:moveTo>
                <a:lnTo>
                  <a:pt x="158758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069335" y="5793092"/>
            <a:ext cx="133350" cy="0"/>
          </a:xfrm>
          <a:custGeom>
            <a:avLst/>
            <a:gdLst/>
            <a:ahLst/>
            <a:cxnLst/>
            <a:rect l="l" t="t" r="r" b="b"/>
            <a:pathLst>
              <a:path w="133350">
                <a:moveTo>
                  <a:pt x="0" y="0"/>
                </a:moveTo>
                <a:lnTo>
                  <a:pt x="13334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9625339" y="5098414"/>
            <a:ext cx="80010" cy="0"/>
          </a:xfrm>
          <a:custGeom>
            <a:avLst/>
            <a:gdLst/>
            <a:ahLst/>
            <a:cxnLst/>
            <a:rect l="l" t="t" r="r" b="b"/>
            <a:pathLst>
              <a:path w="80009">
                <a:moveTo>
                  <a:pt x="0" y="0"/>
                </a:moveTo>
                <a:lnTo>
                  <a:pt x="8000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9307829" y="5098413"/>
            <a:ext cx="158750" cy="0"/>
          </a:xfrm>
          <a:custGeom>
            <a:avLst/>
            <a:gdLst/>
            <a:ahLst/>
            <a:cxnLst/>
            <a:rect l="l" t="t" r="r" b="b"/>
            <a:pathLst>
              <a:path w="158750">
                <a:moveTo>
                  <a:pt x="0" y="0"/>
                </a:moveTo>
                <a:lnTo>
                  <a:pt x="15873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8989069" y="5098413"/>
            <a:ext cx="160020" cy="0"/>
          </a:xfrm>
          <a:custGeom>
            <a:avLst/>
            <a:gdLst/>
            <a:ahLst/>
            <a:cxnLst/>
            <a:rect l="l" t="t" r="r" b="b"/>
            <a:pathLst>
              <a:path w="160020">
                <a:moveTo>
                  <a:pt x="0" y="0"/>
                </a:moveTo>
                <a:lnTo>
                  <a:pt x="16001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8671559" y="5098412"/>
            <a:ext cx="158750" cy="0"/>
          </a:xfrm>
          <a:custGeom>
            <a:avLst/>
            <a:gdLst/>
            <a:ahLst/>
            <a:cxnLst/>
            <a:rect l="l" t="t" r="r" b="b"/>
            <a:pathLst>
              <a:path w="158750">
                <a:moveTo>
                  <a:pt x="0" y="0"/>
                </a:moveTo>
                <a:lnTo>
                  <a:pt x="15873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8354049" y="5098412"/>
            <a:ext cx="159385" cy="0"/>
          </a:xfrm>
          <a:custGeom>
            <a:avLst/>
            <a:gdLst/>
            <a:ahLst/>
            <a:cxnLst/>
            <a:rect l="l" t="t" r="r" b="b"/>
            <a:pathLst>
              <a:path w="159384">
                <a:moveTo>
                  <a:pt x="0" y="0"/>
                </a:moveTo>
                <a:lnTo>
                  <a:pt x="15877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8036569" y="5098411"/>
            <a:ext cx="158750" cy="0"/>
          </a:xfrm>
          <a:custGeom>
            <a:avLst/>
            <a:gdLst/>
            <a:ahLst/>
            <a:cxnLst/>
            <a:rect l="l" t="t" r="r" b="b"/>
            <a:pathLst>
              <a:path w="158750">
                <a:moveTo>
                  <a:pt x="0" y="0"/>
                </a:moveTo>
                <a:lnTo>
                  <a:pt x="15873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7717779" y="5098410"/>
            <a:ext cx="159385" cy="0"/>
          </a:xfrm>
          <a:custGeom>
            <a:avLst/>
            <a:gdLst/>
            <a:ahLst/>
            <a:cxnLst/>
            <a:rect l="l" t="t" r="r" b="b"/>
            <a:pathLst>
              <a:path w="159384">
                <a:moveTo>
                  <a:pt x="0" y="0"/>
                </a:moveTo>
                <a:lnTo>
                  <a:pt x="15877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7400300" y="5098410"/>
            <a:ext cx="158750" cy="0"/>
          </a:xfrm>
          <a:custGeom>
            <a:avLst/>
            <a:gdLst/>
            <a:ahLst/>
            <a:cxnLst/>
            <a:rect l="l" t="t" r="r" b="b"/>
            <a:pathLst>
              <a:path w="158750">
                <a:moveTo>
                  <a:pt x="0" y="0"/>
                </a:moveTo>
                <a:lnTo>
                  <a:pt x="15873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7082790" y="5098409"/>
            <a:ext cx="158750" cy="0"/>
          </a:xfrm>
          <a:custGeom>
            <a:avLst/>
            <a:gdLst/>
            <a:ahLst/>
            <a:cxnLst/>
            <a:rect l="l" t="t" r="r" b="b"/>
            <a:pathLst>
              <a:path w="158750">
                <a:moveTo>
                  <a:pt x="0" y="0"/>
                </a:moveTo>
                <a:lnTo>
                  <a:pt x="15873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6765279" y="5098408"/>
            <a:ext cx="159385" cy="0"/>
          </a:xfrm>
          <a:custGeom>
            <a:avLst/>
            <a:gdLst/>
            <a:ahLst/>
            <a:cxnLst/>
            <a:rect l="l" t="t" r="r" b="b"/>
            <a:pathLst>
              <a:path w="159384">
                <a:moveTo>
                  <a:pt x="0" y="0"/>
                </a:moveTo>
                <a:lnTo>
                  <a:pt x="15877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6446519" y="5098408"/>
            <a:ext cx="160020" cy="0"/>
          </a:xfrm>
          <a:custGeom>
            <a:avLst/>
            <a:gdLst/>
            <a:ahLst/>
            <a:cxnLst/>
            <a:rect l="l" t="t" r="r" b="b"/>
            <a:pathLst>
              <a:path w="160020">
                <a:moveTo>
                  <a:pt x="0" y="0"/>
                </a:moveTo>
                <a:lnTo>
                  <a:pt x="16001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6129009" y="5098407"/>
            <a:ext cx="159385" cy="0"/>
          </a:xfrm>
          <a:custGeom>
            <a:avLst/>
            <a:gdLst/>
            <a:ahLst/>
            <a:cxnLst/>
            <a:rect l="l" t="t" r="r" b="b"/>
            <a:pathLst>
              <a:path w="159385">
                <a:moveTo>
                  <a:pt x="0" y="0"/>
                </a:moveTo>
                <a:lnTo>
                  <a:pt x="15877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5811530" y="5098406"/>
            <a:ext cx="158750" cy="0"/>
          </a:xfrm>
          <a:custGeom>
            <a:avLst/>
            <a:gdLst/>
            <a:ahLst/>
            <a:cxnLst/>
            <a:rect l="l" t="t" r="r" b="b"/>
            <a:pathLst>
              <a:path w="158750">
                <a:moveTo>
                  <a:pt x="0" y="0"/>
                </a:moveTo>
                <a:lnTo>
                  <a:pt x="15873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5494019" y="5098406"/>
            <a:ext cx="158750" cy="0"/>
          </a:xfrm>
          <a:custGeom>
            <a:avLst/>
            <a:gdLst/>
            <a:ahLst/>
            <a:cxnLst/>
            <a:rect l="l" t="t" r="r" b="b"/>
            <a:pathLst>
              <a:path w="158750">
                <a:moveTo>
                  <a:pt x="0" y="0"/>
                </a:moveTo>
                <a:lnTo>
                  <a:pt x="15873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5175260" y="5098405"/>
            <a:ext cx="158750" cy="0"/>
          </a:xfrm>
          <a:custGeom>
            <a:avLst/>
            <a:gdLst/>
            <a:ahLst/>
            <a:cxnLst/>
            <a:rect l="l" t="t" r="r" b="b"/>
            <a:pathLst>
              <a:path w="158750">
                <a:moveTo>
                  <a:pt x="0" y="0"/>
                </a:moveTo>
                <a:lnTo>
                  <a:pt x="15873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4857750" y="5098405"/>
            <a:ext cx="158750" cy="0"/>
          </a:xfrm>
          <a:custGeom>
            <a:avLst/>
            <a:gdLst/>
            <a:ahLst/>
            <a:cxnLst/>
            <a:rect l="l" t="t" r="r" b="b"/>
            <a:pathLst>
              <a:path w="158750">
                <a:moveTo>
                  <a:pt x="0" y="0"/>
                </a:moveTo>
                <a:lnTo>
                  <a:pt x="15873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4540239" y="5098404"/>
            <a:ext cx="159385" cy="0"/>
          </a:xfrm>
          <a:custGeom>
            <a:avLst/>
            <a:gdLst/>
            <a:ahLst/>
            <a:cxnLst/>
            <a:rect l="l" t="t" r="r" b="b"/>
            <a:pathLst>
              <a:path w="159385">
                <a:moveTo>
                  <a:pt x="0" y="0"/>
                </a:moveTo>
                <a:lnTo>
                  <a:pt x="15877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4222760" y="5098403"/>
            <a:ext cx="158750" cy="0"/>
          </a:xfrm>
          <a:custGeom>
            <a:avLst/>
            <a:gdLst/>
            <a:ahLst/>
            <a:cxnLst/>
            <a:rect l="l" t="t" r="r" b="b"/>
            <a:pathLst>
              <a:path w="158750">
                <a:moveTo>
                  <a:pt x="0" y="0"/>
                </a:moveTo>
                <a:lnTo>
                  <a:pt x="15873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3903969" y="5098403"/>
            <a:ext cx="160020" cy="0"/>
          </a:xfrm>
          <a:custGeom>
            <a:avLst/>
            <a:gdLst/>
            <a:ahLst/>
            <a:cxnLst/>
            <a:rect l="l" t="t" r="r" b="b"/>
            <a:pathLst>
              <a:path w="160020">
                <a:moveTo>
                  <a:pt x="0" y="0"/>
                </a:moveTo>
                <a:lnTo>
                  <a:pt x="16001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3586489" y="5098402"/>
            <a:ext cx="158750" cy="0"/>
          </a:xfrm>
          <a:custGeom>
            <a:avLst/>
            <a:gdLst/>
            <a:ahLst/>
            <a:cxnLst/>
            <a:rect l="l" t="t" r="r" b="b"/>
            <a:pathLst>
              <a:path w="158750">
                <a:moveTo>
                  <a:pt x="0" y="0"/>
                </a:moveTo>
                <a:lnTo>
                  <a:pt x="15873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3268979" y="5098401"/>
            <a:ext cx="158750" cy="0"/>
          </a:xfrm>
          <a:custGeom>
            <a:avLst/>
            <a:gdLst/>
            <a:ahLst/>
            <a:cxnLst/>
            <a:rect l="l" t="t" r="r" b="b"/>
            <a:pathLst>
              <a:path w="158750">
                <a:moveTo>
                  <a:pt x="0" y="0"/>
                </a:moveTo>
                <a:lnTo>
                  <a:pt x="15873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2951475" y="5098401"/>
            <a:ext cx="159385" cy="0"/>
          </a:xfrm>
          <a:custGeom>
            <a:avLst/>
            <a:gdLst/>
            <a:ahLst/>
            <a:cxnLst/>
            <a:rect l="l" t="t" r="r" b="b"/>
            <a:pathLst>
              <a:path w="159385">
                <a:moveTo>
                  <a:pt x="0" y="0"/>
                </a:moveTo>
                <a:lnTo>
                  <a:pt x="158764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2633983" y="5098400"/>
            <a:ext cx="158750" cy="0"/>
          </a:xfrm>
          <a:custGeom>
            <a:avLst/>
            <a:gdLst/>
            <a:ahLst/>
            <a:cxnLst/>
            <a:rect l="l" t="t" r="r" b="b"/>
            <a:pathLst>
              <a:path w="158750">
                <a:moveTo>
                  <a:pt x="0" y="0"/>
                </a:moveTo>
                <a:lnTo>
                  <a:pt x="158745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2315205" y="5098399"/>
            <a:ext cx="160020" cy="0"/>
          </a:xfrm>
          <a:custGeom>
            <a:avLst/>
            <a:gdLst/>
            <a:ahLst/>
            <a:cxnLst/>
            <a:rect l="l" t="t" r="r" b="b"/>
            <a:pathLst>
              <a:path w="160019">
                <a:moveTo>
                  <a:pt x="0" y="0"/>
                </a:moveTo>
                <a:lnTo>
                  <a:pt x="16001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1997714" y="5098399"/>
            <a:ext cx="158750" cy="0"/>
          </a:xfrm>
          <a:custGeom>
            <a:avLst/>
            <a:gdLst/>
            <a:ahLst/>
            <a:cxnLst/>
            <a:rect l="l" t="t" r="r" b="b"/>
            <a:pathLst>
              <a:path w="158750">
                <a:moveTo>
                  <a:pt x="0" y="0"/>
                </a:moveTo>
                <a:lnTo>
                  <a:pt x="158745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1680210" y="5098398"/>
            <a:ext cx="158750" cy="0"/>
          </a:xfrm>
          <a:custGeom>
            <a:avLst/>
            <a:gdLst/>
            <a:ahLst/>
            <a:cxnLst/>
            <a:rect l="l" t="t" r="r" b="b"/>
            <a:pathLst>
              <a:path w="158750">
                <a:moveTo>
                  <a:pt x="0" y="0"/>
                </a:moveTo>
                <a:lnTo>
                  <a:pt x="158745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1362705" y="5098398"/>
            <a:ext cx="158750" cy="0"/>
          </a:xfrm>
          <a:custGeom>
            <a:avLst/>
            <a:gdLst/>
            <a:ahLst/>
            <a:cxnLst/>
            <a:rect l="l" t="t" r="r" b="b"/>
            <a:pathLst>
              <a:path w="158750">
                <a:moveTo>
                  <a:pt x="0" y="0"/>
                </a:moveTo>
                <a:lnTo>
                  <a:pt x="158758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1069335" y="5098398"/>
            <a:ext cx="133350" cy="0"/>
          </a:xfrm>
          <a:custGeom>
            <a:avLst/>
            <a:gdLst/>
            <a:ahLst/>
            <a:cxnLst/>
            <a:rect l="l" t="t" r="r" b="b"/>
            <a:pathLst>
              <a:path w="133350">
                <a:moveTo>
                  <a:pt x="0" y="0"/>
                </a:moveTo>
                <a:lnTo>
                  <a:pt x="13334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9625339" y="4404994"/>
            <a:ext cx="80010" cy="0"/>
          </a:xfrm>
          <a:custGeom>
            <a:avLst/>
            <a:gdLst/>
            <a:ahLst/>
            <a:cxnLst/>
            <a:rect l="l" t="t" r="r" b="b"/>
            <a:pathLst>
              <a:path w="80009">
                <a:moveTo>
                  <a:pt x="0" y="0"/>
                </a:moveTo>
                <a:lnTo>
                  <a:pt x="8000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9307829" y="4404993"/>
            <a:ext cx="158750" cy="0"/>
          </a:xfrm>
          <a:custGeom>
            <a:avLst/>
            <a:gdLst/>
            <a:ahLst/>
            <a:cxnLst/>
            <a:rect l="l" t="t" r="r" b="b"/>
            <a:pathLst>
              <a:path w="158750">
                <a:moveTo>
                  <a:pt x="0" y="0"/>
                </a:moveTo>
                <a:lnTo>
                  <a:pt x="15873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8989069" y="4404993"/>
            <a:ext cx="160020" cy="0"/>
          </a:xfrm>
          <a:custGeom>
            <a:avLst/>
            <a:gdLst/>
            <a:ahLst/>
            <a:cxnLst/>
            <a:rect l="l" t="t" r="r" b="b"/>
            <a:pathLst>
              <a:path w="160020">
                <a:moveTo>
                  <a:pt x="0" y="0"/>
                </a:moveTo>
                <a:lnTo>
                  <a:pt x="16001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8671559" y="4404992"/>
            <a:ext cx="158750" cy="0"/>
          </a:xfrm>
          <a:custGeom>
            <a:avLst/>
            <a:gdLst/>
            <a:ahLst/>
            <a:cxnLst/>
            <a:rect l="l" t="t" r="r" b="b"/>
            <a:pathLst>
              <a:path w="158750">
                <a:moveTo>
                  <a:pt x="0" y="0"/>
                </a:moveTo>
                <a:lnTo>
                  <a:pt x="15873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8354049" y="4404991"/>
            <a:ext cx="159385" cy="0"/>
          </a:xfrm>
          <a:custGeom>
            <a:avLst/>
            <a:gdLst/>
            <a:ahLst/>
            <a:cxnLst/>
            <a:rect l="l" t="t" r="r" b="b"/>
            <a:pathLst>
              <a:path w="159384">
                <a:moveTo>
                  <a:pt x="0" y="0"/>
                </a:moveTo>
                <a:lnTo>
                  <a:pt x="15877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8036569" y="4404991"/>
            <a:ext cx="158750" cy="0"/>
          </a:xfrm>
          <a:custGeom>
            <a:avLst/>
            <a:gdLst/>
            <a:ahLst/>
            <a:cxnLst/>
            <a:rect l="l" t="t" r="r" b="b"/>
            <a:pathLst>
              <a:path w="158750">
                <a:moveTo>
                  <a:pt x="0" y="0"/>
                </a:moveTo>
                <a:lnTo>
                  <a:pt x="15873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7717779" y="4404990"/>
            <a:ext cx="159385" cy="0"/>
          </a:xfrm>
          <a:custGeom>
            <a:avLst/>
            <a:gdLst/>
            <a:ahLst/>
            <a:cxnLst/>
            <a:rect l="l" t="t" r="r" b="b"/>
            <a:pathLst>
              <a:path w="159384">
                <a:moveTo>
                  <a:pt x="0" y="0"/>
                </a:moveTo>
                <a:lnTo>
                  <a:pt x="15877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7400300" y="4404990"/>
            <a:ext cx="158750" cy="0"/>
          </a:xfrm>
          <a:custGeom>
            <a:avLst/>
            <a:gdLst/>
            <a:ahLst/>
            <a:cxnLst/>
            <a:rect l="l" t="t" r="r" b="b"/>
            <a:pathLst>
              <a:path w="158750">
                <a:moveTo>
                  <a:pt x="0" y="0"/>
                </a:moveTo>
                <a:lnTo>
                  <a:pt x="15873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7082790" y="4404989"/>
            <a:ext cx="158750" cy="0"/>
          </a:xfrm>
          <a:custGeom>
            <a:avLst/>
            <a:gdLst/>
            <a:ahLst/>
            <a:cxnLst/>
            <a:rect l="l" t="t" r="r" b="b"/>
            <a:pathLst>
              <a:path w="158750">
                <a:moveTo>
                  <a:pt x="0" y="0"/>
                </a:moveTo>
                <a:lnTo>
                  <a:pt x="15873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6765279" y="4404988"/>
            <a:ext cx="159385" cy="0"/>
          </a:xfrm>
          <a:custGeom>
            <a:avLst/>
            <a:gdLst/>
            <a:ahLst/>
            <a:cxnLst/>
            <a:rect l="l" t="t" r="r" b="b"/>
            <a:pathLst>
              <a:path w="159384">
                <a:moveTo>
                  <a:pt x="0" y="0"/>
                </a:moveTo>
                <a:lnTo>
                  <a:pt x="15877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6446519" y="4404988"/>
            <a:ext cx="160020" cy="0"/>
          </a:xfrm>
          <a:custGeom>
            <a:avLst/>
            <a:gdLst/>
            <a:ahLst/>
            <a:cxnLst/>
            <a:rect l="l" t="t" r="r" b="b"/>
            <a:pathLst>
              <a:path w="160020">
                <a:moveTo>
                  <a:pt x="0" y="0"/>
                </a:moveTo>
                <a:lnTo>
                  <a:pt x="16001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6129009" y="4404987"/>
            <a:ext cx="159385" cy="0"/>
          </a:xfrm>
          <a:custGeom>
            <a:avLst/>
            <a:gdLst/>
            <a:ahLst/>
            <a:cxnLst/>
            <a:rect l="l" t="t" r="r" b="b"/>
            <a:pathLst>
              <a:path w="159385">
                <a:moveTo>
                  <a:pt x="0" y="0"/>
                </a:moveTo>
                <a:lnTo>
                  <a:pt x="15877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5811530" y="4404986"/>
            <a:ext cx="158750" cy="0"/>
          </a:xfrm>
          <a:custGeom>
            <a:avLst/>
            <a:gdLst/>
            <a:ahLst/>
            <a:cxnLst/>
            <a:rect l="l" t="t" r="r" b="b"/>
            <a:pathLst>
              <a:path w="158750">
                <a:moveTo>
                  <a:pt x="0" y="0"/>
                </a:moveTo>
                <a:lnTo>
                  <a:pt x="15873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5494019" y="4404986"/>
            <a:ext cx="158750" cy="0"/>
          </a:xfrm>
          <a:custGeom>
            <a:avLst/>
            <a:gdLst/>
            <a:ahLst/>
            <a:cxnLst/>
            <a:rect l="l" t="t" r="r" b="b"/>
            <a:pathLst>
              <a:path w="158750">
                <a:moveTo>
                  <a:pt x="0" y="0"/>
                </a:moveTo>
                <a:lnTo>
                  <a:pt x="15873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5175260" y="4404985"/>
            <a:ext cx="158750" cy="0"/>
          </a:xfrm>
          <a:custGeom>
            <a:avLst/>
            <a:gdLst/>
            <a:ahLst/>
            <a:cxnLst/>
            <a:rect l="l" t="t" r="r" b="b"/>
            <a:pathLst>
              <a:path w="158750">
                <a:moveTo>
                  <a:pt x="0" y="0"/>
                </a:moveTo>
                <a:lnTo>
                  <a:pt x="15873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4857750" y="4404985"/>
            <a:ext cx="158750" cy="0"/>
          </a:xfrm>
          <a:custGeom>
            <a:avLst/>
            <a:gdLst/>
            <a:ahLst/>
            <a:cxnLst/>
            <a:rect l="l" t="t" r="r" b="b"/>
            <a:pathLst>
              <a:path w="158750">
                <a:moveTo>
                  <a:pt x="0" y="0"/>
                </a:moveTo>
                <a:lnTo>
                  <a:pt x="15873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4540239" y="4404984"/>
            <a:ext cx="159385" cy="0"/>
          </a:xfrm>
          <a:custGeom>
            <a:avLst/>
            <a:gdLst/>
            <a:ahLst/>
            <a:cxnLst/>
            <a:rect l="l" t="t" r="r" b="b"/>
            <a:pathLst>
              <a:path w="159385">
                <a:moveTo>
                  <a:pt x="0" y="0"/>
                </a:moveTo>
                <a:lnTo>
                  <a:pt x="15877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4222760" y="4404983"/>
            <a:ext cx="158750" cy="0"/>
          </a:xfrm>
          <a:custGeom>
            <a:avLst/>
            <a:gdLst/>
            <a:ahLst/>
            <a:cxnLst/>
            <a:rect l="l" t="t" r="r" b="b"/>
            <a:pathLst>
              <a:path w="158750">
                <a:moveTo>
                  <a:pt x="0" y="0"/>
                </a:moveTo>
                <a:lnTo>
                  <a:pt x="15873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3903969" y="4404983"/>
            <a:ext cx="160020" cy="0"/>
          </a:xfrm>
          <a:custGeom>
            <a:avLst/>
            <a:gdLst/>
            <a:ahLst/>
            <a:cxnLst/>
            <a:rect l="l" t="t" r="r" b="b"/>
            <a:pathLst>
              <a:path w="160020">
                <a:moveTo>
                  <a:pt x="0" y="0"/>
                </a:moveTo>
                <a:lnTo>
                  <a:pt x="16001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3586489" y="4404982"/>
            <a:ext cx="158750" cy="0"/>
          </a:xfrm>
          <a:custGeom>
            <a:avLst/>
            <a:gdLst/>
            <a:ahLst/>
            <a:cxnLst/>
            <a:rect l="l" t="t" r="r" b="b"/>
            <a:pathLst>
              <a:path w="158750">
                <a:moveTo>
                  <a:pt x="0" y="0"/>
                </a:moveTo>
                <a:lnTo>
                  <a:pt x="15873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3268979" y="4404981"/>
            <a:ext cx="158750" cy="0"/>
          </a:xfrm>
          <a:custGeom>
            <a:avLst/>
            <a:gdLst/>
            <a:ahLst/>
            <a:cxnLst/>
            <a:rect l="l" t="t" r="r" b="b"/>
            <a:pathLst>
              <a:path w="158750">
                <a:moveTo>
                  <a:pt x="0" y="0"/>
                </a:moveTo>
                <a:lnTo>
                  <a:pt x="15873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2951475" y="4404981"/>
            <a:ext cx="159385" cy="0"/>
          </a:xfrm>
          <a:custGeom>
            <a:avLst/>
            <a:gdLst/>
            <a:ahLst/>
            <a:cxnLst/>
            <a:rect l="l" t="t" r="r" b="b"/>
            <a:pathLst>
              <a:path w="159385">
                <a:moveTo>
                  <a:pt x="0" y="0"/>
                </a:moveTo>
                <a:lnTo>
                  <a:pt x="158764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2633983" y="4404980"/>
            <a:ext cx="158750" cy="0"/>
          </a:xfrm>
          <a:custGeom>
            <a:avLst/>
            <a:gdLst/>
            <a:ahLst/>
            <a:cxnLst/>
            <a:rect l="l" t="t" r="r" b="b"/>
            <a:pathLst>
              <a:path w="158750">
                <a:moveTo>
                  <a:pt x="0" y="0"/>
                </a:moveTo>
                <a:lnTo>
                  <a:pt x="158745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2315205" y="4404979"/>
            <a:ext cx="160020" cy="0"/>
          </a:xfrm>
          <a:custGeom>
            <a:avLst/>
            <a:gdLst/>
            <a:ahLst/>
            <a:cxnLst/>
            <a:rect l="l" t="t" r="r" b="b"/>
            <a:pathLst>
              <a:path w="160019">
                <a:moveTo>
                  <a:pt x="0" y="0"/>
                </a:moveTo>
                <a:lnTo>
                  <a:pt x="16001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1997714" y="4404979"/>
            <a:ext cx="158750" cy="0"/>
          </a:xfrm>
          <a:custGeom>
            <a:avLst/>
            <a:gdLst/>
            <a:ahLst/>
            <a:cxnLst/>
            <a:rect l="l" t="t" r="r" b="b"/>
            <a:pathLst>
              <a:path w="158750">
                <a:moveTo>
                  <a:pt x="0" y="0"/>
                </a:moveTo>
                <a:lnTo>
                  <a:pt x="158745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1680210" y="4404978"/>
            <a:ext cx="158750" cy="0"/>
          </a:xfrm>
          <a:custGeom>
            <a:avLst/>
            <a:gdLst/>
            <a:ahLst/>
            <a:cxnLst/>
            <a:rect l="l" t="t" r="r" b="b"/>
            <a:pathLst>
              <a:path w="158750">
                <a:moveTo>
                  <a:pt x="0" y="0"/>
                </a:moveTo>
                <a:lnTo>
                  <a:pt x="158745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1362705" y="4404978"/>
            <a:ext cx="158750" cy="0"/>
          </a:xfrm>
          <a:custGeom>
            <a:avLst/>
            <a:gdLst/>
            <a:ahLst/>
            <a:cxnLst/>
            <a:rect l="l" t="t" r="r" b="b"/>
            <a:pathLst>
              <a:path w="158750">
                <a:moveTo>
                  <a:pt x="0" y="0"/>
                </a:moveTo>
                <a:lnTo>
                  <a:pt x="158758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1069335" y="4404978"/>
            <a:ext cx="133350" cy="0"/>
          </a:xfrm>
          <a:custGeom>
            <a:avLst/>
            <a:gdLst/>
            <a:ahLst/>
            <a:cxnLst/>
            <a:rect l="l" t="t" r="r" b="b"/>
            <a:pathLst>
              <a:path w="133350">
                <a:moveTo>
                  <a:pt x="0" y="0"/>
                </a:moveTo>
                <a:lnTo>
                  <a:pt x="13334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8671559" y="3710294"/>
            <a:ext cx="1033780" cy="0"/>
          </a:xfrm>
          <a:custGeom>
            <a:avLst/>
            <a:gdLst/>
            <a:ahLst/>
            <a:cxnLst/>
            <a:rect l="l" t="t" r="r" b="b"/>
            <a:pathLst>
              <a:path w="1033779">
                <a:moveTo>
                  <a:pt x="0" y="0"/>
                </a:moveTo>
                <a:lnTo>
                  <a:pt x="103379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8354049" y="3710293"/>
            <a:ext cx="159385" cy="0"/>
          </a:xfrm>
          <a:custGeom>
            <a:avLst/>
            <a:gdLst/>
            <a:ahLst/>
            <a:cxnLst/>
            <a:rect l="l" t="t" r="r" b="b"/>
            <a:pathLst>
              <a:path w="159384">
                <a:moveTo>
                  <a:pt x="0" y="0"/>
                </a:moveTo>
                <a:lnTo>
                  <a:pt x="15877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8036569" y="3710292"/>
            <a:ext cx="158750" cy="0"/>
          </a:xfrm>
          <a:custGeom>
            <a:avLst/>
            <a:gdLst/>
            <a:ahLst/>
            <a:cxnLst/>
            <a:rect l="l" t="t" r="r" b="b"/>
            <a:pathLst>
              <a:path w="158750">
                <a:moveTo>
                  <a:pt x="0" y="0"/>
                </a:moveTo>
                <a:lnTo>
                  <a:pt x="15873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7717779" y="3710292"/>
            <a:ext cx="159385" cy="0"/>
          </a:xfrm>
          <a:custGeom>
            <a:avLst/>
            <a:gdLst/>
            <a:ahLst/>
            <a:cxnLst/>
            <a:rect l="l" t="t" r="r" b="b"/>
            <a:pathLst>
              <a:path w="159384">
                <a:moveTo>
                  <a:pt x="0" y="0"/>
                </a:moveTo>
                <a:lnTo>
                  <a:pt x="15877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7400300" y="3710291"/>
            <a:ext cx="158750" cy="0"/>
          </a:xfrm>
          <a:custGeom>
            <a:avLst/>
            <a:gdLst/>
            <a:ahLst/>
            <a:cxnLst/>
            <a:rect l="l" t="t" r="r" b="b"/>
            <a:pathLst>
              <a:path w="158750">
                <a:moveTo>
                  <a:pt x="0" y="0"/>
                </a:moveTo>
                <a:lnTo>
                  <a:pt x="15873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7082790" y="3710290"/>
            <a:ext cx="158750" cy="0"/>
          </a:xfrm>
          <a:custGeom>
            <a:avLst/>
            <a:gdLst/>
            <a:ahLst/>
            <a:cxnLst/>
            <a:rect l="l" t="t" r="r" b="b"/>
            <a:pathLst>
              <a:path w="158750">
                <a:moveTo>
                  <a:pt x="0" y="0"/>
                </a:moveTo>
                <a:lnTo>
                  <a:pt x="15873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6765279" y="3710290"/>
            <a:ext cx="159385" cy="0"/>
          </a:xfrm>
          <a:custGeom>
            <a:avLst/>
            <a:gdLst/>
            <a:ahLst/>
            <a:cxnLst/>
            <a:rect l="l" t="t" r="r" b="b"/>
            <a:pathLst>
              <a:path w="159384">
                <a:moveTo>
                  <a:pt x="0" y="0"/>
                </a:moveTo>
                <a:lnTo>
                  <a:pt x="15877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6446519" y="3710289"/>
            <a:ext cx="160020" cy="0"/>
          </a:xfrm>
          <a:custGeom>
            <a:avLst/>
            <a:gdLst/>
            <a:ahLst/>
            <a:cxnLst/>
            <a:rect l="l" t="t" r="r" b="b"/>
            <a:pathLst>
              <a:path w="160020">
                <a:moveTo>
                  <a:pt x="0" y="0"/>
                </a:moveTo>
                <a:lnTo>
                  <a:pt x="16001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6129009" y="3710289"/>
            <a:ext cx="159385" cy="0"/>
          </a:xfrm>
          <a:custGeom>
            <a:avLst/>
            <a:gdLst/>
            <a:ahLst/>
            <a:cxnLst/>
            <a:rect l="l" t="t" r="r" b="b"/>
            <a:pathLst>
              <a:path w="159385">
                <a:moveTo>
                  <a:pt x="0" y="0"/>
                </a:moveTo>
                <a:lnTo>
                  <a:pt x="15877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5811530" y="3710288"/>
            <a:ext cx="158750" cy="0"/>
          </a:xfrm>
          <a:custGeom>
            <a:avLst/>
            <a:gdLst/>
            <a:ahLst/>
            <a:cxnLst/>
            <a:rect l="l" t="t" r="r" b="b"/>
            <a:pathLst>
              <a:path w="158750">
                <a:moveTo>
                  <a:pt x="0" y="0"/>
                </a:moveTo>
                <a:lnTo>
                  <a:pt x="15873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5494019" y="3710287"/>
            <a:ext cx="158750" cy="0"/>
          </a:xfrm>
          <a:custGeom>
            <a:avLst/>
            <a:gdLst/>
            <a:ahLst/>
            <a:cxnLst/>
            <a:rect l="l" t="t" r="r" b="b"/>
            <a:pathLst>
              <a:path w="158750">
                <a:moveTo>
                  <a:pt x="0" y="0"/>
                </a:moveTo>
                <a:lnTo>
                  <a:pt x="15873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5175260" y="3710287"/>
            <a:ext cx="158750" cy="0"/>
          </a:xfrm>
          <a:custGeom>
            <a:avLst/>
            <a:gdLst/>
            <a:ahLst/>
            <a:cxnLst/>
            <a:rect l="l" t="t" r="r" b="b"/>
            <a:pathLst>
              <a:path w="158750">
                <a:moveTo>
                  <a:pt x="0" y="0"/>
                </a:moveTo>
                <a:lnTo>
                  <a:pt x="15873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4857750" y="3710286"/>
            <a:ext cx="158750" cy="0"/>
          </a:xfrm>
          <a:custGeom>
            <a:avLst/>
            <a:gdLst/>
            <a:ahLst/>
            <a:cxnLst/>
            <a:rect l="l" t="t" r="r" b="b"/>
            <a:pathLst>
              <a:path w="158750">
                <a:moveTo>
                  <a:pt x="0" y="0"/>
                </a:moveTo>
                <a:lnTo>
                  <a:pt x="15873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4540239" y="3710285"/>
            <a:ext cx="159385" cy="0"/>
          </a:xfrm>
          <a:custGeom>
            <a:avLst/>
            <a:gdLst/>
            <a:ahLst/>
            <a:cxnLst/>
            <a:rect l="l" t="t" r="r" b="b"/>
            <a:pathLst>
              <a:path w="159385">
                <a:moveTo>
                  <a:pt x="0" y="0"/>
                </a:moveTo>
                <a:lnTo>
                  <a:pt x="15877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4222760" y="3710285"/>
            <a:ext cx="158750" cy="0"/>
          </a:xfrm>
          <a:custGeom>
            <a:avLst/>
            <a:gdLst/>
            <a:ahLst/>
            <a:cxnLst/>
            <a:rect l="l" t="t" r="r" b="b"/>
            <a:pathLst>
              <a:path w="158750">
                <a:moveTo>
                  <a:pt x="0" y="0"/>
                </a:moveTo>
                <a:lnTo>
                  <a:pt x="15873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3903969" y="3710284"/>
            <a:ext cx="160020" cy="0"/>
          </a:xfrm>
          <a:custGeom>
            <a:avLst/>
            <a:gdLst/>
            <a:ahLst/>
            <a:cxnLst/>
            <a:rect l="l" t="t" r="r" b="b"/>
            <a:pathLst>
              <a:path w="160020">
                <a:moveTo>
                  <a:pt x="0" y="0"/>
                </a:moveTo>
                <a:lnTo>
                  <a:pt x="16001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3586489" y="3710283"/>
            <a:ext cx="158750" cy="0"/>
          </a:xfrm>
          <a:custGeom>
            <a:avLst/>
            <a:gdLst/>
            <a:ahLst/>
            <a:cxnLst/>
            <a:rect l="l" t="t" r="r" b="b"/>
            <a:pathLst>
              <a:path w="158750">
                <a:moveTo>
                  <a:pt x="0" y="0"/>
                </a:moveTo>
                <a:lnTo>
                  <a:pt x="15873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3268979" y="3710283"/>
            <a:ext cx="158750" cy="0"/>
          </a:xfrm>
          <a:custGeom>
            <a:avLst/>
            <a:gdLst/>
            <a:ahLst/>
            <a:cxnLst/>
            <a:rect l="l" t="t" r="r" b="b"/>
            <a:pathLst>
              <a:path w="158750">
                <a:moveTo>
                  <a:pt x="0" y="0"/>
                </a:moveTo>
                <a:lnTo>
                  <a:pt x="15873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2951475" y="3710282"/>
            <a:ext cx="159385" cy="0"/>
          </a:xfrm>
          <a:custGeom>
            <a:avLst/>
            <a:gdLst/>
            <a:ahLst/>
            <a:cxnLst/>
            <a:rect l="l" t="t" r="r" b="b"/>
            <a:pathLst>
              <a:path w="159385">
                <a:moveTo>
                  <a:pt x="0" y="0"/>
                </a:moveTo>
                <a:lnTo>
                  <a:pt x="158764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2633983" y="3710282"/>
            <a:ext cx="158750" cy="0"/>
          </a:xfrm>
          <a:custGeom>
            <a:avLst/>
            <a:gdLst/>
            <a:ahLst/>
            <a:cxnLst/>
            <a:rect l="l" t="t" r="r" b="b"/>
            <a:pathLst>
              <a:path w="158750">
                <a:moveTo>
                  <a:pt x="0" y="0"/>
                </a:moveTo>
                <a:lnTo>
                  <a:pt x="158745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2315205" y="3710281"/>
            <a:ext cx="160020" cy="0"/>
          </a:xfrm>
          <a:custGeom>
            <a:avLst/>
            <a:gdLst/>
            <a:ahLst/>
            <a:cxnLst/>
            <a:rect l="l" t="t" r="r" b="b"/>
            <a:pathLst>
              <a:path w="160019">
                <a:moveTo>
                  <a:pt x="0" y="0"/>
                </a:moveTo>
                <a:lnTo>
                  <a:pt x="16001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1997714" y="3710280"/>
            <a:ext cx="158750" cy="0"/>
          </a:xfrm>
          <a:custGeom>
            <a:avLst/>
            <a:gdLst/>
            <a:ahLst/>
            <a:cxnLst/>
            <a:rect l="l" t="t" r="r" b="b"/>
            <a:pathLst>
              <a:path w="158750">
                <a:moveTo>
                  <a:pt x="0" y="0"/>
                </a:moveTo>
                <a:lnTo>
                  <a:pt x="158745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1680210" y="3710280"/>
            <a:ext cx="158750" cy="0"/>
          </a:xfrm>
          <a:custGeom>
            <a:avLst/>
            <a:gdLst/>
            <a:ahLst/>
            <a:cxnLst/>
            <a:rect l="l" t="t" r="r" b="b"/>
            <a:pathLst>
              <a:path w="158750">
                <a:moveTo>
                  <a:pt x="0" y="0"/>
                </a:moveTo>
                <a:lnTo>
                  <a:pt x="158745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1362705" y="3710279"/>
            <a:ext cx="158750" cy="0"/>
          </a:xfrm>
          <a:custGeom>
            <a:avLst/>
            <a:gdLst/>
            <a:ahLst/>
            <a:cxnLst/>
            <a:rect l="l" t="t" r="r" b="b"/>
            <a:pathLst>
              <a:path w="158750">
                <a:moveTo>
                  <a:pt x="0" y="0"/>
                </a:moveTo>
                <a:lnTo>
                  <a:pt x="158758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1069335" y="3710279"/>
            <a:ext cx="133350" cy="0"/>
          </a:xfrm>
          <a:custGeom>
            <a:avLst/>
            <a:gdLst/>
            <a:ahLst/>
            <a:cxnLst/>
            <a:rect l="l" t="t" r="r" b="b"/>
            <a:pathLst>
              <a:path w="133350">
                <a:moveTo>
                  <a:pt x="0" y="0"/>
                </a:moveTo>
                <a:lnTo>
                  <a:pt x="13334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1069335" y="3015624"/>
            <a:ext cx="8636635" cy="0"/>
          </a:xfrm>
          <a:custGeom>
            <a:avLst/>
            <a:gdLst/>
            <a:ahLst/>
            <a:cxnLst/>
            <a:rect l="l" t="t" r="r" b="b"/>
            <a:pathLst>
              <a:path w="8636635">
                <a:moveTo>
                  <a:pt x="0" y="0"/>
                </a:moveTo>
                <a:lnTo>
                  <a:pt x="8636014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1069335" y="2320924"/>
            <a:ext cx="8636635" cy="0"/>
          </a:xfrm>
          <a:custGeom>
            <a:avLst/>
            <a:gdLst/>
            <a:ahLst/>
            <a:cxnLst/>
            <a:rect l="l" t="t" r="r" b="b"/>
            <a:pathLst>
              <a:path w="8636635">
                <a:moveTo>
                  <a:pt x="0" y="0"/>
                </a:moveTo>
                <a:lnTo>
                  <a:pt x="8636014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1123950" y="2320925"/>
            <a:ext cx="0" cy="4221480"/>
          </a:xfrm>
          <a:custGeom>
            <a:avLst/>
            <a:gdLst/>
            <a:ahLst/>
            <a:cxnLst/>
            <a:rect l="l" t="t" r="r" b="b"/>
            <a:pathLst>
              <a:path h="4221480">
                <a:moveTo>
                  <a:pt x="0" y="0"/>
                </a:moveTo>
                <a:lnTo>
                  <a:pt x="0" y="4221479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1441454" y="6487790"/>
            <a:ext cx="0" cy="54610"/>
          </a:xfrm>
          <a:custGeom>
            <a:avLst/>
            <a:gdLst/>
            <a:ahLst/>
            <a:cxnLst/>
            <a:rect l="l" t="t" r="r" b="b"/>
            <a:pathLst>
              <a:path h="54609">
                <a:moveTo>
                  <a:pt x="0" y="54614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1758945" y="6487790"/>
            <a:ext cx="0" cy="54610"/>
          </a:xfrm>
          <a:custGeom>
            <a:avLst/>
            <a:gdLst/>
            <a:ahLst/>
            <a:cxnLst/>
            <a:rect l="l" t="t" r="r" b="b"/>
            <a:pathLst>
              <a:path h="54609">
                <a:moveTo>
                  <a:pt x="0" y="54614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2077723" y="6487790"/>
            <a:ext cx="0" cy="54610"/>
          </a:xfrm>
          <a:custGeom>
            <a:avLst/>
            <a:gdLst/>
            <a:ahLst/>
            <a:cxnLst/>
            <a:rect l="l" t="t" r="r" b="b"/>
            <a:pathLst>
              <a:path h="54609">
                <a:moveTo>
                  <a:pt x="0" y="54614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2395215" y="6487790"/>
            <a:ext cx="0" cy="54610"/>
          </a:xfrm>
          <a:custGeom>
            <a:avLst/>
            <a:gdLst/>
            <a:ahLst/>
            <a:cxnLst/>
            <a:rect l="l" t="t" r="r" b="b"/>
            <a:pathLst>
              <a:path h="54609">
                <a:moveTo>
                  <a:pt x="0" y="54614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2712719" y="6487790"/>
            <a:ext cx="0" cy="54610"/>
          </a:xfrm>
          <a:custGeom>
            <a:avLst/>
            <a:gdLst/>
            <a:ahLst/>
            <a:cxnLst/>
            <a:rect l="l" t="t" r="r" b="b"/>
            <a:pathLst>
              <a:path h="54609">
                <a:moveTo>
                  <a:pt x="0" y="54614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3030223" y="6487790"/>
            <a:ext cx="0" cy="54610"/>
          </a:xfrm>
          <a:custGeom>
            <a:avLst/>
            <a:gdLst/>
            <a:ahLst/>
            <a:cxnLst/>
            <a:rect l="l" t="t" r="r" b="b"/>
            <a:pathLst>
              <a:path h="54609">
                <a:moveTo>
                  <a:pt x="0" y="54614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3348989" y="6487790"/>
            <a:ext cx="0" cy="54610"/>
          </a:xfrm>
          <a:custGeom>
            <a:avLst/>
            <a:gdLst/>
            <a:ahLst/>
            <a:cxnLst/>
            <a:rect l="l" t="t" r="r" b="b"/>
            <a:pathLst>
              <a:path h="54609">
                <a:moveTo>
                  <a:pt x="0" y="54614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3666500" y="6487790"/>
            <a:ext cx="0" cy="54610"/>
          </a:xfrm>
          <a:custGeom>
            <a:avLst/>
            <a:gdLst/>
            <a:ahLst/>
            <a:cxnLst/>
            <a:rect l="l" t="t" r="r" b="b"/>
            <a:pathLst>
              <a:path h="54609">
                <a:moveTo>
                  <a:pt x="0" y="54614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3983979" y="6487790"/>
            <a:ext cx="0" cy="54610"/>
          </a:xfrm>
          <a:custGeom>
            <a:avLst/>
            <a:gdLst/>
            <a:ahLst/>
            <a:cxnLst/>
            <a:rect l="l" t="t" r="r" b="b"/>
            <a:pathLst>
              <a:path h="54609">
                <a:moveTo>
                  <a:pt x="0" y="54614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4301489" y="6487790"/>
            <a:ext cx="0" cy="54610"/>
          </a:xfrm>
          <a:custGeom>
            <a:avLst/>
            <a:gdLst/>
            <a:ahLst/>
            <a:cxnLst/>
            <a:rect l="l" t="t" r="r" b="b"/>
            <a:pathLst>
              <a:path h="54609">
                <a:moveTo>
                  <a:pt x="0" y="54614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4620249" y="6487790"/>
            <a:ext cx="0" cy="54610"/>
          </a:xfrm>
          <a:custGeom>
            <a:avLst/>
            <a:gdLst/>
            <a:ahLst/>
            <a:cxnLst/>
            <a:rect l="l" t="t" r="r" b="b"/>
            <a:pathLst>
              <a:path h="54609">
                <a:moveTo>
                  <a:pt x="0" y="54614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4937759" y="6487790"/>
            <a:ext cx="0" cy="54610"/>
          </a:xfrm>
          <a:custGeom>
            <a:avLst/>
            <a:gdLst/>
            <a:ahLst/>
            <a:cxnLst/>
            <a:rect l="l" t="t" r="r" b="b"/>
            <a:pathLst>
              <a:path h="54609">
                <a:moveTo>
                  <a:pt x="0" y="54614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5255269" y="6487790"/>
            <a:ext cx="0" cy="54610"/>
          </a:xfrm>
          <a:custGeom>
            <a:avLst/>
            <a:gdLst/>
            <a:ahLst/>
            <a:cxnLst/>
            <a:rect l="l" t="t" r="r" b="b"/>
            <a:pathLst>
              <a:path h="54609">
                <a:moveTo>
                  <a:pt x="0" y="54614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5572749" y="6487790"/>
            <a:ext cx="0" cy="54610"/>
          </a:xfrm>
          <a:custGeom>
            <a:avLst/>
            <a:gdLst/>
            <a:ahLst/>
            <a:cxnLst/>
            <a:rect l="l" t="t" r="r" b="b"/>
            <a:pathLst>
              <a:path h="54609">
                <a:moveTo>
                  <a:pt x="0" y="54614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5890259" y="6487790"/>
            <a:ext cx="0" cy="54610"/>
          </a:xfrm>
          <a:custGeom>
            <a:avLst/>
            <a:gdLst/>
            <a:ahLst/>
            <a:cxnLst/>
            <a:rect l="l" t="t" r="r" b="b"/>
            <a:pathLst>
              <a:path h="54609">
                <a:moveTo>
                  <a:pt x="0" y="54614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6209019" y="6487790"/>
            <a:ext cx="0" cy="54610"/>
          </a:xfrm>
          <a:custGeom>
            <a:avLst/>
            <a:gdLst/>
            <a:ahLst/>
            <a:cxnLst/>
            <a:rect l="l" t="t" r="r" b="b"/>
            <a:pathLst>
              <a:path h="54609">
                <a:moveTo>
                  <a:pt x="0" y="54614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6526529" y="6487790"/>
            <a:ext cx="0" cy="54610"/>
          </a:xfrm>
          <a:custGeom>
            <a:avLst/>
            <a:gdLst/>
            <a:ahLst/>
            <a:cxnLst/>
            <a:rect l="l" t="t" r="r" b="b"/>
            <a:pathLst>
              <a:path h="54609">
                <a:moveTo>
                  <a:pt x="0" y="54614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6844040" y="6487790"/>
            <a:ext cx="0" cy="54610"/>
          </a:xfrm>
          <a:custGeom>
            <a:avLst/>
            <a:gdLst/>
            <a:ahLst/>
            <a:cxnLst/>
            <a:rect l="l" t="t" r="r" b="b"/>
            <a:pathLst>
              <a:path h="54609">
                <a:moveTo>
                  <a:pt x="0" y="54614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7162800" y="6487790"/>
            <a:ext cx="0" cy="54610"/>
          </a:xfrm>
          <a:custGeom>
            <a:avLst/>
            <a:gdLst/>
            <a:ahLst/>
            <a:cxnLst/>
            <a:rect l="l" t="t" r="r" b="b"/>
            <a:pathLst>
              <a:path h="54609">
                <a:moveTo>
                  <a:pt x="0" y="54614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7480310" y="6487790"/>
            <a:ext cx="0" cy="54610"/>
          </a:xfrm>
          <a:custGeom>
            <a:avLst/>
            <a:gdLst/>
            <a:ahLst/>
            <a:cxnLst/>
            <a:rect l="l" t="t" r="r" b="b"/>
            <a:pathLst>
              <a:path h="54609">
                <a:moveTo>
                  <a:pt x="0" y="54614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7797789" y="6487790"/>
            <a:ext cx="0" cy="54610"/>
          </a:xfrm>
          <a:custGeom>
            <a:avLst/>
            <a:gdLst/>
            <a:ahLst/>
            <a:cxnLst/>
            <a:rect l="l" t="t" r="r" b="b"/>
            <a:pathLst>
              <a:path h="54609">
                <a:moveTo>
                  <a:pt x="0" y="54614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8115300" y="6487790"/>
            <a:ext cx="0" cy="54610"/>
          </a:xfrm>
          <a:custGeom>
            <a:avLst/>
            <a:gdLst/>
            <a:ahLst/>
            <a:cxnLst/>
            <a:rect l="l" t="t" r="r" b="b"/>
            <a:pathLst>
              <a:path h="54609">
                <a:moveTo>
                  <a:pt x="0" y="54614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8432810" y="6487790"/>
            <a:ext cx="0" cy="54610"/>
          </a:xfrm>
          <a:custGeom>
            <a:avLst/>
            <a:gdLst/>
            <a:ahLst/>
            <a:cxnLst/>
            <a:rect l="l" t="t" r="r" b="b"/>
            <a:pathLst>
              <a:path h="54609">
                <a:moveTo>
                  <a:pt x="0" y="54614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8751569" y="6487790"/>
            <a:ext cx="0" cy="54610"/>
          </a:xfrm>
          <a:custGeom>
            <a:avLst/>
            <a:gdLst/>
            <a:ahLst/>
            <a:cxnLst/>
            <a:rect l="l" t="t" r="r" b="b"/>
            <a:pathLst>
              <a:path h="54609">
                <a:moveTo>
                  <a:pt x="0" y="54614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9069079" y="6487790"/>
            <a:ext cx="0" cy="54610"/>
          </a:xfrm>
          <a:custGeom>
            <a:avLst/>
            <a:gdLst/>
            <a:ahLst/>
            <a:cxnLst/>
            <a:rect l="l" t="t" r="r" b="b"/>
            <a:pathLst>
              <a:path h="54609">
                <a:moveTo>
                  <a:pt x="0" y="54614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9386559" y="6487790"/>
            <a:ext cx="0" cy="54610"/>
          </a:xfrm>
          <a:custGeom>
            <a:avLst/>
            <a:gdLst/>
            <a:ahLst/>
            <a:cxnLst/>
            <a:rect l="l" t="t" r="r" b="b"/>
            <a:pathLst>
              <a:path h="54609">
                <a:moveTo>
                  <a:pt x="0" y="54614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9705350" y="6487790"/>
            <a:ext cx="0" cy="54610"/>
          </a:xfrm>
          <a:custGeom>
            <a:avLst/>
            <a:gdLst/>
            <a:ahLst/>
            <a:cxnLst/>
            <a:rect l="l" t="t" r="r" b="b"/>
            <a:pathLst>
              <a:path h="54609">
                <a:moveTo>
                  <a:pt x="0" y="54614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9466569" y="6118221"/>
            <a:ext cx="159385" cy="369570"/>
          </a:xfrm>
          <a:custGeom>
            <a:avLst/>
            <a:gdLst/>
            <a:ahLst/>
            <a:cxnLst/>
            <a:rect l="l" t="t" r="r" b="b"/>
            <a:pathLst>
              <a:path w="159384" h="369570">
                <a:moveTo>
                  <a:pt x="0" y="369569"/>
                </a:moveTo>
                <a:lnTo>
                  <a:pt x="158770" y="369569"/>
                </a:lnTo>
                <a:lnTo>
                  <a:pt x="158770" y="0"/>
                </a:lnTo>
                <a:lnTo>
                  <a:pt x="0" y="0"/>
                </a:lnTo>
                <a:lnTo>
                  <a:pt x="0" y="369569"/>
                </a:lnTo>
                <a:close/>
              </a:path>
            </a:pathLst>
          </a:custGeom>
          <a:solidFill>
            <a:srgbClr val="0065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9149089" y="6132198"/>
            <a:ext cx="158750" cy="355600"/>
          </a:xfrm>
          <a:custGeom>
            <a:avLst/>
            <a:gdLst/>
            <a:ahLst/>
            <a:cxnLst/>
            <a:rect l="l" t="t" r="r" b="b"/>
            <a:pathLst>
              <a:path w="158750" h="355600">
                <a:moveTo>
                  <a:pt x="0" y="355591"/>
                </a:moveTo>
                <a:lnTo>
                  <a:pt x="158739" y="355591"/>
                </a:lnTo>
                <a:lnTo>
                  <a:pt x="158739" y="0"/>
                </a:lnTo>
                <a:lnTo>
                  <a:pt x="0" y="0"/>
                </a:lnTo>
                <a:lnTo>
                  <a:pt x="0" y="355591"/>
                </a:lnTo>
                <a:close/>
              </a:path>
            </a:pathLst>
          </a:custGeom>
          <a:solidFill>
            <a:srgbClr val="0065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8830299" y="6146165"/>
            <a:ext cx="159385" cy="341630"/>
          </a:xfrm>
          <a:custGeom>
            <a:avLst/>
            <a:gdLst/>
            <a:ahLst/>
            <a:cxnLst/>
            <a:rect l="l" t="t" r="r" b="b"/>
            <a:pathLst>
              <a:path w="159384" h="341629">
                <a:moveTo>
                  <a:pt x="0" y="341625"/>
                </a:moveTo>
                <a:lnTo>
                  <a:pt x="158770" y="341625"/>
                </a:lnTo>
                <a:lnTo>
                  <a:pt x="158770" y="0"/>
                </a:lnTo>
                <a:lnTo>
                  <a:pt x="0" y="0"/>
                </a:lnTo>
                <a:lnTo>
                  <a:pt x="0" y="341625"/>
                </a:lnTo>
                <a:close/>
              </a:path>
            </a:pathLst>
          </a:custGeom>
          <a:solidFill>
            <a:srgbClr val="0065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8512819" y="6160130"/>
            <a:ext cx="158750" cy="327660"/>
          </a:xfrm>
          <a:custGeom>
            <a:avLst/>
            <a:gdLst/>
            <a:ahLst/>
            <a:cxnLst/>
            <a:rect l="l" t="t" r="r" b="b"/>
            <a:pathLst>
              <a:path w="158750" h="327660">
                <a:moveTo>
                  <a:pt x="0" y="327659"/>
                </a:moveTo>
                <a:lnTo>
                  <a:pt x="158739" y="327659"/>
                </a:lnTo>
                <a:lnTo>
                  <a:pt x="158739" y="0"/>
                </a:lnTo>
                <a:lnTo>
                  <a:pt x="0" y="0"/>
                </a:lnTo>
                <a:lnTo>
                  <a:pt x="0" y="327659"/>
                </a:lnTo>
                <a:close/>
              </a:path>
            </a:pathLst>
          </a:custGeom>
          <a:solidFill>
            <a:srgbClr val="0065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8195309" y="6175371"/>
            <a:ext cx="158750" cy="312420"/>
          </a:xfrm>
          <a:custGeom>
            <a:avLst/>
            <a:gdLst/>
            <a:ahLst/>
            <a:cxnLst/>
            <a:rect l="l" t="t" r="r" b="b"/>
            <a:pathLst>
              <a:path w="158750" h="312420">
                <a:moveTo>
                  <a:pt x="0" y="312419"/>
                </a:moveTo>
                <a:lnTo>
                  <a:pt x="158739" y="312419"/>
                </a:lnTo>
                <a:lnTo>
                  <a:pt x="158739" y="0"/>
                </a:lnTo>
                <a:lnTo>
                  <a:pt x="0" y="0"/>
                </a:lnTo>
                <a:lnTo>
                  <a:pt x="0" y="312419"/>
                </a:lnTo>
                <a:close/>
              </a:path>
            </a:pathLst>
          </a:custGeom>
          <a:solidFill>
            <a:srgbClr val="0065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7876550" y="6189348"/>
            <a:ext cx="160020" cy="298450"/>
          </a:xfrm>
          <a:custGeom>
            <a:avLst/>
            <a:gdLst/>
            <a:ahLst/>
            <a:cxnLst/>
            <a:rect l="l" t="t" r="r" b="b"/>
            <a:pathLst>
              <a:path w="160020" h="298450">
                <a:moveTo>
                  <a:pt x="0" y="298441"/>
                </a:moveTo>
                <a:lnTo>
                  <a:pt x="160019" y="298441"/>
                </a:lnTo>
                <a:lnTo>
                  <a:pt x="160019" y="0"/>
                </a:lnTo>
                <a:lnTo>
                  <a:pt x="0" y="0"/>
                </a:lnTo>
                <a:lnTo>
                  <a:pt x="0" y="298441"/>
                </a:lnTo>
                <a:close/>
              </a:path>
            </a:pathLst>
          </a:custGeom>
          <a:solidFill>
            <a:srgbClr val="0065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7559040" y="6203315"/>
            <a:ext cx="158750" cy="284480"/>
          </a:xfrm>
          <a:custGeom>
            <a:avLst/>
            <a:gdLst/>
            <a:ahLst/>
            <a:cxnLst/>
            <a:rect l="l" t="t" r="r" b="b"/>
            <a:pathLst>
              <a:path w="158750" h="284479">
                <a:moveTo>
                  <a:pt x="0" y="284475"/>
                </a:moveTo>
                <a:lnTo>
                  <a:pt x="158739" y="284475"/>
                </a:lnTo>
                <a:lnTo>
                  <a:pt x="158739" y="0"/>
                </a:lnTo>
                <a:lnTo>
                  <a:pt x="0" y="0"/>
                </a:lnTo>
                <a:lnTo>
                  <a:pt x="0" y="284475"/>
                </a:lnTo>
                <a:close/>
              </a:path>
            </a:pathLst>
          </a:custGeom>
          <a:solidFill>
            <a:srgbClr val="0065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7241529" y="6217280"/>
            <a:ext cx="159385" cy="270510"/>
          </a:xfrm>
          <a:custGeom>
            <a:avLst/>
            <a:gdLst/>
            <a:ahLst/>
            <a:cxnLst/>
            <a:rect l="l" t="t" r="r" b="b"/>
            <a:pathLst>
              <a:path w="159384" h="270510">
                <a:moveTo>
                  <a:pt x="0" y="270509"/>
                </a:moveTo>
                <a:lnTo>
                  <a:pt x="158770" y="270509"/>
                </a:lnTo>
                <a:lnTo>
                  <a:pt x="158770" y="0"/>
                </a:lnTo>
                <a:lnTo>
                  <a:pt x="0" y="0"/>
                </a:lnTo>
                <a:lnTo>
                  <a:pt x="0" y="270509"/>
                </a:lnTo>
                <a:close/>
              </a:path>
            </a:pathLst>
          </a:custGeom>
          <a:solidFill>
            <a:srgbClr val="0065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6924050" y="6231259"/>
            <a:ext cx="158750" cy="256540"/>
          </a:xfrm>
          <a:custGeom>
            <a:avLst/>
            <a:gdLst/>
            <a:ahLst/>
            <a:cxnLst/>
            <a:rect l="l" t="t" r="r" b="b"/>
            <a:pathLst>
              <a:path w="158750" h="256539">
                <a:moveTo>
                  <a:pt x="0" y="256531"/>
                </a:moveTo>
                <a:lnTo>
                  <a:pt x="158739" y="256531"/>
                </a:lnTo>
                <a:lnTo>
                  <a:pt x="158739" y="0"/>
                </a:lnTo>
                <a:lnTo>
                  <a:pt x="0" y="0"/>
                </a:lnTo>
                <a:lnTo>
                  <a:pt x="0" y="256531"/>
                </a:lnTo>
                <a:close/>
              </a:path>
            </a:pathLst>
          </a:custGeom>
          <a:solidFill>
            <a:srgbClr val="0065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6606540" y="6246498"/>
            <a:ext cx="158750" cy="241300"/>
          </a:xfrm>
          <a:custGeom>
            <a:avLst/>
            <a:gdLst/>
            <a:ahLst/>
            <a:cxnLst/>
            <a:rect l="l" t="t" r="r" b="b"/>
            <a:pathLst>
              <a:path w="158750" h="241300">
                <a:moveTo>
                  <a:pt x="0" y="241291"/>
                </a:moveTo>
                <a:lnTo>
                  <a:pt x="158739" y="241291"/>
                </a:lnTo>
                <a:lnTo>
                  <a:pt x="158739" y="0"/>
                </a:lnTo>
                <a:lnTo>
                  <a:pt x="0" y="0"/>
                </a:lnTo>
                <a:lnTo>
                  <a:pt x="0" y="241291"/>
                </a:lnTo>
                <a:close/>
              </a:path>
            </a:pathLst>
          </a:custGeom>
          <a:solidFill>
            <a:srgbClr val="0065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6287780" y="6260465"/>
            <a:ext cx="158750" cy="227329"/>
          </a:xfrm>
          <a:custGeom>
            <a:avLst/>
            <a:gdLst/>
            <a:ahLst/>
            <a:cxnLst/>
            <a:rect l="l" t="t" r="r" b="b"/>
            <a:pathLst>
              <a:path w="158750" h="227329">
                <a:moveTo>
                  <a:pt x="0" y="227325"/>
                </a:moveTo>
                <a:lnTo>
                  <a:pt x="158739" y="227325"/>
                </a:lnTo>
                <a:lnTo>
                  <a:pt x="158739" y="0"/>
                </a:lnTo>
                <a:lnTo>
                  <a:pt x="0" y="0"/>
                </a:lnTo>
                <a:lnTo>
                  <a:pt x="0" y="227325"/>
                </a:lnTo>
                <a:close/>
              </a:path>
            </a:pathLst>
          </a:custGeom>
          <a:solidFill>
            <a:srgbClr val="0065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5970269" y="6274430"/>
            <a:ext cx="158750" cy="213360"/>
          </a:xfrm>
          <a:custGeom>
            <a:avLst/>
            <a:gdLst/>
            <a:ahLst/>
            <a:cxnLst/>
            <a:rect l="l" t="t" r="r" b="b"/>
            <a:pathLst>
              <a:path w="158750" h="213360">
                <a:moveTo>
                  <a:pt x="0" y="213359"/>
                </a:moveTo>
                <a:lnTo>
                  <a:pt x="158739" y="213359"/>
                </a:lnTo>
                <a:lnTo>
                  <a:pt x="158739" y="0"/>
                </a:lnTo>
                <a:lnTo>
                  <a:pt x="0" y="0"/>
                </a:lnTo>
                <a:lnTo>
                  <a:pt x="0" y="213359"/>
                </a:lnTo>
                <a:close/>
              </a:path>
            </a:pathLst>
          </a:custGeom>
          <a:solidFill>
            <a:srgbClr val="0065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5652759" y="6288409"/>
            <a:ext cx="159385" cy="199390"/>
          </a:xfrm>
          <a:custGeom>
            <a:avLst/>
            <a:gdLst/>
            <a:ahLst/>
            <a:cxnLst/>
            <a:rect l="l" t="t" r="r" b="b"/>
            <a:pathLst>
              <a:path w="159385" h="199389">
                <a:moveTo>
                  <a:pt x="0" y="199381"/>
                </a:moveTo>
                <a:lnTo>
                  <a:pt x="158770" y="199381"/>
                </a:lnTo>
                <a:lnTo>
                  <a:pt x="158770" y="0"/>
                </a:lnTo>
                <a:lnTo>
                  <a:pt x="0" y="0"/>
                </a:lnTo>
                <a:lnTo>
                  <a:pt x="0" y="199381"/>
                </a:lnTo>
                <a:close/>
              </a:path>
            </a:pathLst>
          </a:custGeom>
          <a:solidFill>
            <a:srgbClr val="0065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5334000" y="6302375"/>
            <a:ext cx="160020" cy="185420"/>
          </a:xfrm>
          <a:custGeom>
            <a:avLst/>
            <a:gdLst/>
            <a:ahLst/>
            <a:cxnLst/>
            <a:rect l="l" t="t" r="r" b="b"/>
            <a:pathLst>
              <a:path w="160020" h="185420">
                <a:moveTo>
                  <a:pt x="0" y="185415"/>
                </a:moveTo>
                <a:lnTo>
                  <a:pt x="160019" y="185415"/>
                </a:lnTo>
                <a:lnTo>
                  <a:pt x="160019" y="0"/>
                </a:lnTo>
                <a:lnTo>
                  <a:pt x="0" y="0"/>
                </a:lnTo>
                <a:lnTo>
                  <a:pt x="0" y="185415"/>
                </a:lnTo>
                <a:close/>
              </a:path>
            </a:pathLst>
          </a:custGeom>
          <a:solidFill>
            <a:srgbClr val="0065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5016489" y="6317615"/>
            <a:ext cx="159385" cy="170180"/>
          </a:xfrm>
          <a:custGeom>
            <a:avLst/>
            <a:gdLst/>
            <a:ahLst/>
            <a:cxnLst/>
            <a:rect l="l" t="t" r="r" b="b"/>
            <a:pathLst>
              <a:path w="159385" h="170179">
                <a:moveTo>
                  <a:pt x="0" y="170175"/>
                </a:moveTo>
                <a:lnTo>
                  <a:pt x="158770" y="170175"/>
                </a:lnTo>
                <a:lnTo>
                  <a:pt x="158770" y="0"/>
                </a:lnTo>
                <a:lnTo>
                  <a:pt x="0" y="0"/>
                </a:lnTo>
                <a:lnTo>
                  <a:pt x="0" y="170175"/>
                </a:lnTo>
                <a:close/>
              </a:path>
            </a:pathLst>
          </a:custGeom>
          <a:solidFill>
            <a:srgbClr val="0065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4699010" y="6331580"/>
            <a:ext cx="158750" cy="156210"/>
          </a:xfrm>
          <a:custGeom>
            <a:avLst/>
            <a:gdLst/>
            <a:ahLst/>
            <a:cxnLst/>
            <a:rect l="l" t="t" r="r" b="b"/>
            <a:pathLst>
              <a:path w="158750" h="156210">
                <a:moveTo>
                  <a:pt x="0" y="156209"/>
                </a:moveTo>
                <a:lnTo>
                  <a:pt x="158739" y="156209"/>
                </a:lnTo>
                <a:lnTo>
                  <a:pt x="158739" y="0"/>
                </a:lnTo>
                <a:lnTo>
                  <a:pt x="0" y="0"/>
                </a:lnTo>
                <a:lnTo>
                  <a:pt x="0" y="156209"/>
                </a:lnTo>
                <a:close/>
              </a:path>
            </a:pathLst>
          </a:custGeom>
          <a:solidFill>
            <a:srgbClr val="0065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4381500" y="6345559"/>
            <a:ext cx="158750" cy="142240"/>
          </a:xfrm>
          <a:custGeom>
            <a:avLst/>
            <a:gdLst/>
            <a:ahLst/>
            <a:cxnLst/>
            <a:rect l="l" t="t" r="r" b="b"/>
            <a:pathLst>
              <a:path w="158750" h="142239">
                <a:moveTo>
                  <a:pt x="0" y="142231"/>
                </a:moveTo>
                <a:lnTo>
                  <a:pt x="158739" y="142231"/>
                </a:lnTo>
                <a:lnTo>
                  <a:pt x="158739" y="0"/>
                </a:lnTo>
                <a:lnTo>
                  <a:pt x="0" y="0"/>
                </a:lnTo>
                <a:lnTo>
                  <a:pt x="0" y="142231"/>
                </a:lnTo>
                <a:close/>
              </a:path>
            </a:pathLst>
          </a:custGeom>
          <a:solidFill>
            <a:srgbClr val="0065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4063989" y="6359525"/>
            <a:ext cx="159385" cy="128270"/>
          </a:xfrm>
          <a:custGeom>
            <a:avLst/>
            <a:gdLst/>
            <a:ahLst/>
            <a:cxnLst/>
            <a:rect l="l" t="t" r="r" b="b"/>
            <a:pathLst>
              <a:path w="159385" h="128270">
                <a:moveTo>
                  <a:pt x="0" y="128265"/>
                </a:moveTo>
                <a:lnTo>
                  <a:pt x="158770" y="128265"/>
                </a:lnTo>
                <a:lnTo>
                  <a:pt x="158770" y="0"/>
                </a:lnTo>
                <a:lnTo>
                  <a:pt x="0" y="0"/>
                </a:lnTo>
                <a:lnTo>
                  <a:pt x="0" y="128265"/>
                </a:lnTo>
                <a:close/>
              </a:path>
            </a:pathLst>
          </a:custGeom>
          <a:solidFill>
            <a:srgbClr val="0065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3745229" y="6373490"/>
            <a:ext cx="158750" cy="114300"/>
          </a:xfrm>
          <a:custGeom>
            <a:avLst/>
            <a:gdLst/>
            <a:ahLst/>
            <a:cxnLst/>
            <a:rect l="l" t="t" r="r" b="b"/>
            <a:pathLst>
              <a:path w="158750" h="114300">
                <a:moveTo>
                  <a:pt x="0" y="114299"/>
                </a:moveTo>
                <a:lnTo>
                  <a:pt x="158739" y="114299"/>
                </a:lnTo>
                <a:lnTo>
                  <a:pt x="158739" y="0"/>
                </a:lnTo>
                <a:lnTo>
                  <a:pt x="0" y="0"/>
                </a:lnTo>
                <a:lnTo>
                  <a:pt x="0" y="114299"/>
                </a:lnTo>
                <a:close/>
              </a:path>
            </a:pathLst>
          </a:custGeom>
          <a:solidFill>
            <a:srgbClr val="0065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3427719" y="6388730"/>
            <a:ext cx="159385" cy="99060"/>
          </a:xfrm>
          <a:custGeom>
            <a:avLst/>
            <a:gdLst/>
            <a:ahLst/>
            <a:cxnLst/>
            <a:rect l="l" t="t" r="r" b="b"/>
            <a:pathLst>
              <a:path w="159385" h="99060">
                <a:moveTo>
                  <a:pt x="0" y="99059"/>
                </a:moveTo>
                <a:lnTo>
                  <a:pt x="158770" y="99059"/>
                </a:lnTo>
                <a:lnTo>
                  <a:pt x="158770" y="0"/>
                </a:lnTo>
                <a:lnTo>
                  <a:pt x="0" y="0"/>
                </a:lnTo>
                <a:lnTo>
                  <a:pt x="0" y="99059"/>
                </a:lnTo>
                <a:close/>
              </a:path>
            </a:pathLst>
          </a:custGeom>
          <a:solidFill>
            <a:srgbClr val="0065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3110239" y="6402709"/>
            <a:ext cx="158750" cy="85090"/>
          </a:xfrm>
          <a:custGeom>
            <a:avLst/>
            <a:gdLst/>
            <a:ahLst/>
            <a:cxnLst/>
            <a:rect l="l" t="t" r="r" b="b"/>
            <a:pathLst>
              <a:path w="158750" h="85089">
                <a:moveTo>
                  <a:pt x="0" y="85081"/>
                </a:moveTo>
                <a:lnTo>
                  <a:pt x="158739" y="85081"/>
                </a:lnTo>
                <a:lnTo>
                  <a:pt x="158739" y="0"/>
                </a:lnTo>
                <a:lnTo>
                  <a:pt x="0" y="0"/>
                </a:lnTo>
                <a:lnTo>
                  <a:pt x="0" y="85081"/>
                </a:lnTo>
                <a:close/>
              </a:path>
            </a:pathLst>
          </a:custGeom>
          <a:solidFill>
            <a:srgbClr val="0065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2792729" y="6416675"/>
            <a:ext cx="158750" cy="71120"/>
          </a:xfrm>
          <a:custGeom>
            <a:avLst/>
            <a:gdLst/>
            <a:ahLst/>
            <a:cxnLst/>
            <a:rect l="l" t="t" r="r" b="b"/>
            <a:pathLst>
              <a:path w="158750" h="71120">
                <a:moveTo>
                  <a:pt x="0" y="71115"/>
                </a:moveTo>
                <a:lnTo>
                  <a:pt x="158745" y="71115"/>
                </a:lnTo>
                <a:lnTo>
                  <a:pt x="158745" y="0"/>
                </a:lnTo>
                <a:lnTo>
                  <a:pt x="0" y="0"/>
                </a:lnTo>
                <a:lnTo>
                  <a:pt x="0" y="71115"/>
                </a:lnTo>
                <a:close/>
              </a:path>
            </a:pathLst>
          </a:custGeom>
          <a:solidFill>
            <a:srgbClr val="0065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2475225" y="6459215"/>
            <a:ext cx="158750" cy="0"/>
          </a:xfrm>
          <a:custGeom>
            <a:avLst/>
            <a:gdLst/>
            <a:ahLst/>
            <a:cxnLst/>
            <a:rect l="l" t="t" r="r" b="b"/>
            <a:pathLst>
              <a:path w="158750">
                <a:moveTo>
                  <a:pt x="0" y="0"/>
                </a:moveTo>
                <a:lnTo>
                  <a:pt x="158758" y="0"/>
                </a:lnTo>
              </a:path>
            </a:pathLst>
          </a:custGeom>
          <a:ln w="58419">
            <a:solidFill>
              <a:srgbClr val="0065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2156460" y="6466835"/>
            <a:ext cx="158750" cy="0"/>
          </a:xfrm>
          <a:custGeom>
            <a:avLst/>
            <a:gdLst/>
            <a:ahLst/>
            <a:cxnLst/>
            <a:rect l="l" t="t" r="r" b="b"/>
            <a:pathLst>
              <a:path w="158750">
                <a:moveTo>
                  <a:pt x="0" y="0"/>
                </a:moveTo>
                <a:lnTo>
                  <a:pt x="158745" y="0"/>
                </a:lnTo>
              </a:path>
            </a:pathLst>
          </a:custGeom>
          <a:ln w="43179">
            <a:solidFill>
              <a:srgbClr val="0065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1838955" y="6473825"/>
            <a:ext cx="158750" cy="0"/>
          </a:xfrm>
          <a:custGeom>
            <a:avLst/>
            <a:gdLst/>
            <a:ahLst/>
            <a:cxnLst/>
            <a:rect l="l" t="t" r="r" b="b"/>
            <a:pathLst>
              <a:path w="158750">
                <a:moveTo>
                  <a:pt x="0" y="0"/>
                </a:moveTo>
                <a:lnTo>
                  <a:pt x="158758" y="0"/>
                </a:lnTo>
              </a:path>
            </a:pathLst>
          </a:custGeom>
          <a:ln w="29201">
            <a:solidFill>
              <a:srgbClr val="0065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1521464" y="6480807"/>
            <a:ext cx="158750" cy="0"/>
          </a:xfrm>
          <a:custGeom>
            <a:avLst/>
            <a:gdLst/>
            <a:ahLst/>
            <a:cxnLst/>
            <a:rect l="l" t="t" r="r" b="b"/>
            <a:pathLst>
              <a:path w="158750">
                <a:moveTo>
                  <a:pt x="0" y="0"/>
                </a:moveTo>
                <a:lnTo>
                  <a:pt x="158745" y="0"/>
                </a:lnTo>
              </a:path>
            </a:pathLst>
          </a:custGeom>
          <a:ln w="15235">
            <a:solidFill>
              <a:srgbClr val="0065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9466569" y="6117590"/>
            <a:ext cx="159385" cy="0"/>
          </a:xfrm>
          <a:custGeom>
            <a:avLst/>
            <a:gdLst/>
            <a:ahLst/>
            <a:cxnLst/>
            <a:rect l="l" t="t" r="r" b="b"/>
            <a:pathLst>
              <a:path w="159384">
                <a:moveTo>
                  <a:pt x="0" y="0"/>
                </a:moveTo>
                <a:lnTo>
                  <a:pt x="158770" y="0"/>
                </a:lnTo>
              </a:path>
            </a:pathLst>
          </a:custGeom>
          <a:ln w="3175">
            <a:solidFill>
              <a:srgbClr val="BBE4E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9149089" y="6131562"/>
            <a:ext cx="158750" cy="0"/>
          </a:xfrm>
          <a:custGeom>
            <a:avLst/>
            <a:gdLst/>
            <a:ahLst/>
            <a:cxnLst/>
            <a:rect l="l" t="t" r="r" b="b"/>
            <a:pathLst>
              <a:path w="158750">
                <a:moveTo>
                  <a:pt x="0" y="0"/>
                </a:moveTo>
                <a:lnTo>
                  <a:pt x="158739" y="0"/>
                </a:lnTo>
              </a:path>
            </a:pathLst>
          </a:custGeom>
          <a:ln w="3175">
            <a:solidFill>
              <a:srgbClr val="BBE4E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8830299" y="6145527"/>
            <a:ext cx="159385" cy="0"/>
          </a:xfrm>
          <a:custGeom>
            <a:avLst/>
            <a:gdLst/>
            <a:ahLst/>
            <a:cxnLst/>
            <a:rect l="l" t="t" r="r" b="b"/>
            <a:pathLst>
              <a:path w="159384">
                <a:moveTo>
                  <a:pt x="0" y="0"/>
                </a:moveTo>
                <a:lnTo>
                  <a:pt x="158770" y="0"/>
                </a:lnTo>
              </a:path>
            </a:pathLst>
          </a:custGeom>
          <a:ln w="3175">
            <a:solidFill>
              <a:srgbClr val="BBE4E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8512819" y="6160130"/>
            <a:ext cx="158750" cy="0"/>
          </a:xfrm>
          <a:custGeom>
            <a:avLst/>
            <a:gdLst/>
            <a:ahLst/>
            <a:cxnLst/>
            <a:rect l="l" t="t" r="r" b="b"/>
            <a:pathLst>
              <a:path w="158750">
                <a:moveTo>
                  <a:pt x="0" y="0"/>
                </a:moveTo>
                <a:lnTo>
                  <a:pt x="158739" y="0"/>
                </a:lnTo>
              </a:path>
            </a:pathLst>
          </a:custGeom>
          <a:ln w="3175">
            <a:solidFill>
              <a:srgbClr val="BBE4E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8195309" y="6174740"/>
            <a:ext cx="158750" cy="0"/>
          </a:xfrm>
          <a:custGeom>
            <a:avLst/>
            <a:gdLst/>
            <a:ahLst/>
            <a:cxnLst/>
            <a:rect l="l" t="t" r="r" b="b"/>
            <a:pathLst>
              <a:path w="158750">
                <a:moveTo>
                  <a:pt x="0" y="0"/>
                </a:moveTo>
                <a:lnTo>
                  <a:pt x="158739" y="0"/>
                </a:lnTo>
              </a:path>
            </a:pathLst>
          </a:custGeom>
          <a:ln w="3175">
            <a:solidFill>
              <a:srgbClr val="BBE4E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7876550" y="6188712"/>
            <a:ext cx="160020" cy="0"/>
          </a:xfrm>
          <a:custGeom>
            <a:avLst/>
            <a:gdLst/>
            <a:ahLst/>
            <a:cxnLst/>
            <a:rect l="l" t="t" r="r" b="b"/>
            <a:pathLst>
              <a:path w="160020">
                <a:moveTo>
                  <a:pt x="0" y="0"/>
                </a:moveTo>
                <a:lnTo>
                  <a:pt x="160019" y="0"/>
                </a:lnTo>
              </a:path>
            </a:pathLst>
          </a:custGeom>
          <a:ln w="3175">
            <a:solidFill>
              <a:srgbClr val="BBE4E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7559040" y="6202677"/>
            <a:ext cx="158750" cy="0"/>
          </a:xfrm>
          <a:custGeom>
            <a:avLst/>
            <a:gdLst/>
            <a:ahLst/>
            <a:cxnLst/>
            <a:rect l="l" t="t" r="r" b="b"/>
            <a:pathLst>
              <a:path w="158750">
                <a:moveTo>
                  <a:pt x="0" y="0"/>
                </a:moveTo>
                <a:lnTo>
                  <a:pt x="158739" y="0"/>
                </a:lnTo>
              </a:path>
            </a:pathLst>
          </a:custGeom>
          <a:ln w="3175">
            <a:solidFill>
              <a:srgbClr val="BBE4E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7241529" y="6217280"/>
            <a:ext cx="159385" cy="0"/>
          </a:xfrm>
          <a:custGeom>
            <a:avLst/>
            <a:gdLst/>
            <a:ahLst/>
            <a:cxnLst/>
            <a:rect l="l" t="t" r="r" b="b"/>
            <a:pathLst>
              <a:path w="159384">
                <a:moveTo>
                  <a:pt x="0" y="0"/>
                </a:moveTo>
                <a:lnTo>
                  <a:pt x="158770" y="0"/>
                </a:lnTo>
              </a:path>
            </a:pathLst>
          </a:custGeom>
          <a:ln w="3175">
            <a:solidFill>
              <a:srgbClr val="BBE4E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6924050" y="6231259"/>
            <a:ext cx="158750" cy="0"/>
          </a:xfrm>
          <a:custGeom>
            <a:avLst/>
            <a:gdLst/>
            <a:ahLst/>
            <a:cxnLst/>
            <a:rect l="l" t="t" r="r" b="b"/>
            <a:pathLst>
              <a:path w="158750">
                <a:moveTo>
                  <a:pt x="0" y="0"/>
                </a:moveTo>
                <a:lnTo>
                  <a:pt x="158739" y="0"/>
                </a:lnTo>
              </a:path>
            </a:pathLst>
          </a:custGeom>
          <a:ln w="3175">
            <a:solidFill>
              <a:srgbClr val="BBE4E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6606540" y="6245862"/>
            <a:ext cx="158750" cy="0"/>
          </a:xfrm>
          <a:custGeom>
            <a:avLst/>
            <a:gdLst/>
            <a:ahLst/>
            <a:cxnLst/>
            <a:rect l="l" t="t" r="r" b="b"/>
            <a:pathLst>
              <a:path w="158750">
                <a:moveTo>
                  <a:pt x="0" y="0"/>
                </a:moveTo>
                <a:lnTo>
                  <a:pt x="158739" y="0"/>
                </a:lnTo>
              </a:path>
            </a:pathLst>
          </a:custGeom>
          <a:ln w="3175">
            <a:solidFill>
              <a:srgbClr val="BBE4E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6287780" y="6259827"/>
            <a:ext cx="158750" cy="0"/>
          </a:xfrm>
          <a:custGeom>
            <a:avLst/>
            <a:gdLst/>
            <a:ahLst/>
            <a:cxnLst/>
            <a:rect l="l" t="t" r="r" b="b"/>
            <a:pathLst>
              <a:path w="158750">
                <a:moveTo>
                  <a:pt x="0" y="0"/>
                </a:moveTo>
                <a:lnTo>
                  <a:pt x="158739" y="0"/>
                </a:lnTo>
              </a:path>
            </a:pathLst>
          </a:custGeom>
          <a:ln w="3175">
            <a:solidFill>
              <a:srgbClr val="BBE4E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5970269" y="6274430"/>
            <a:ext cx="158750" cy="0"/>
          </a:xfrm>
          <a:custGeom>
            <a:avLst/>
            <a:gdLst/>
            <a:ahLst/>
            <a:cxnLst/>
            <a:rect l="l" t="t" r="r" b="b"/>
            <a:pathLst>
              <a:path w="158750">
                <a:moveTo>
                  <a:pt x="0" y="0"/>
                </a:moveTo>
                <a:lnTo>
                  <a:pt x="158739" y="0"/>
                </a:lnTo>
              </a:path>
            </a:pathLst>
          </a:custGeom>
          <a:ln w="3175">
            <a:solidFill>
              <a:srgbClr val="BBE4E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5652759" y="6288409"/>
            <a:ext cx="159385" cy="0"/>
          </a:xfrm>
          <a:custGeom>
            <a:avLst/>
            <a:gdLst/>
            <a:ahLst/>
            <a:cxnLst/>
            <a:rect l="l" t="t" r="r" b="b"/>
            <a:pathLst>
              <a:path w="159385">
                <a:moveTo>
                  <a:pt x="0" y="0"/>
                </a:moveTo>
                <a:lnTo>
                  <a:pt x="158770" y="0"/>
                </a:lnTo>
              </a:path>
            </a:pathLst>
          </a:custGeom>
          <a:ln w="3175">
            <a:solidFill>
              <a:srgbClr val="BBE4E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5334000" y="6302375"/>
            <a:ext cx="160020" cy="0"/>
          </a:xfrm>
          <a:custGeom>
            <a:avLst/>
            <a:gdLst/>
            <a:ahLst/>
            <a:cxnLst/>
            <a:rect l="l" t="t" r="r" b="b"/>
            <a:pathLst>
              <a:path w="160020">
                <a:moveTo>
                  <a:pt x="0" y="0"/>
                </a:moveTo>
                <a:lnTo>
                  <a:pt x="160019" y="0"/>
                </a:lnTo>
              </a:path>
            </a:pathLst>
          </a:custGeom>
          <a:ln w="3175">
            <a:solidFill>
              <a:srgbClr val="BBE4E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5016489" y="6316977"/>
            <a:ext cx="159385" cy="0"/>
          </a:xfrm>
          <a:custGeom>
            <a:avLst/>
            <a:gdLst/>
            <a:ahLst/>
            <a:cxnLst/>
            <a:rect l="l" t="t" r="r" b="b"/>
            <a:pathLst>
              <a:path w="159385">
                <a:moveTo>
                  <a:pt x="0" y="0"/>
                </a:moveTo>
                <a:lnTo>
                  <a:pt x="158770" y="0"/>
                </a:lnTo>
              </a:path>
            </a:pathLst>
          </a:custGeom>
          <a:ln w="3175">
            <a:solidFill>
              <a:srgbClr val="BBE4E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4699010" y="6330950"/>
            <a:ext cx="158750" cy="0"/>
          </a:xfrm>
          <a:custGeom>
            <a:avLst/>
            <a:gdLst/>
            <a:ahLst/>
            <a:cxnLst/>
            <a:rect l="l" t="t" r="r" b="b"/>
            <a:pathLst>
              <a:path w="158750">
                <a:moveTo>
                  <a:pt x="0" y="0"/>
                </a:moveTo>
                <a:lnTo>
                  <a:pt x="158739" y="0"/>
                </a:lnTo>
              </a:path>
            </a:pathLst>
          </a:custGeom>
          <a:ln w="3175">
            <a:solidFill>
              <a:srgbClr val="BBE4E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4381500" y="6345559"/>
            <a:ext cx="158750" cy="0"/>
          </a:xfrm>
          <a:custGeom>
            <a:avLst/>
            <a:gdLst/>
            <a:ahLst/>
            <a:cxnLst/>
            <a:rect l="l" t="t" r="r" b="b"/>
            <a:pathLst>
              <a:path w="158750">
                <a:moveTo>
                  <a:pt x="0" y="0"/>
                </a:moveTo>
                <a:lnTo>
                  <a:pt x="158739" y="0"/>
                </a:lnTo>
              </a:path>
            </a:pathLst>
          </a:custGeom>
          <a:ln w="3175">
            <a:solidFill>
              <a:srgbClr val="BBE4E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4063989" y="6359525"/>
            <a:ext cx="159385" cy="0"/>
          </a:xfrm>
          <a:custGeom>
            <a:avLst/>
            <a:gdLst/>
            <a:ahLst/>
            <a:cxnLst/>
            <a:rect l="l" t="t" r="r" b="b"/>
            <a:pathLst>
              <a:path w="159385">
                <a:moveTo>
                  <a:pt x="0" y="0"/>
                </a:moveTo>
                <a:lnTo>
                  <a:pt x="158770" y="0"/>
                </a:lnTo>
              </a:path>
            </a:pathLst>
          </a:custGeom>
          <a:ln w="3175">
            <a:solidFill>
              <a:srgbClr val="BBE4E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3745229" y="6373490"/>
            <a:ext cx="158750" cy="0"/>
          </a:xfrm>
          <a:custGeom>
            <a:avLst/>
            <a:gdLst/>
            <a:ahLst/>
            <a:cxnLst/>
            <a:rect l="l" t="t" r="r" b="b"/>
            <a:pathLst>
              <a:path w="158750">
                <a:moveTo>
                  <a:pt x="0" y="0"/>
                </a:moveTo>
                <a:lnTo>
                  <a:pt x="158739" y="0"/>
                </a:lnTo>
              </a:path>
            </a:pathLst>
          </a:custGeom>
          <a:ln w="3175">
            <a:solidFill>
              <a:srgbClr val="BBE4E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3427719" y="6388730"/>
            <a:ext cx="159385" cy="0"/>
          </a:xfrm>
          <a:custGeom>
            <a:avLst/>
            <a:gdLst/>
            <a:ahLst/>
            <a:cxnLst/>
            <a:rect l="l" t="t" r="r" b="b"/>
            <a:pathLst>
              <a:path w="159385">
                <a:moveTo>
                  <a:pt x="0" y="0"/>
                </a:moveTo>
                <a:lnTo>
                  <a:pt x="158770" y="0"/>
                </a:lnTo>
              </a:path>
            </a:pathLst>
          </a:custGeom>
          <a:ln w="3175">
            <a:solidFill>
              <a:srgbClr val="BBE4E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3110239" y="6402709"/>
            <a:ext cx="158750" cy="0"/>
          </a:xfrm>
          <a:custGeom>
            <a:avLst/>
            <a:gdLst/>
            <a:ahLst/>
            <a:cxnLst/>
            <a:rect l="l" t="t" r="r" b="b"/>
            <a:pathLst>
              <a:path w="158750">
                <a:moveTo>
                  <a:pt x="0" y="0"/>
                </a:moveTo>
                <a:lnTo>
                  <a:pt x="158739" y="0"/>
                </a:lnTo>
              </a:path>
            </a:pathLst>
          </a:custGeom>
          <a:ln w="3175">
            <a:solidFill>
              <a:srgbClr val="BBE4E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2792729" y="6416675"/>
            <a:ext cx="158750" cy="0"/>
          </a:xfrm>
          <a:custGeom>
            <a:avLst/>
            <a:gdLst/>
            <a:ahLst/>
            <a:cxnLst/>
            <a:rect l="l" t="t" r="r" b="b"/>
            <a:pathLst>
              <a:path w="158750">
                <a:moveTo>
                  <a:pt x="0" y="0"/>
                </a:moveTo>
                <a:lnTo>
                  <a:pt x="158745" y="0"/>
                </a:lnTo>
              </a:path>
            </a:pathLst>
          </a:custGeom>
          <a:ln w="3175">
            <a:solidFill>
              <a:srgbClr val="BBE4E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2475225" y="6430640"/>
            <a:ext cx="158750" cy="0"/>
          </a:xfrm>
          <a:custGeom>
            <a:avLst/>
            <a:gdLst/>
            <a:ahLst/>
            <a:cxnLst/>
            <a:rect l="l" t="t" r="r" b="b"/>
            <a:pathLst>
              <a:path w="158750">
                <a:moveTo>
                  <a:pt x="0" y="0"/>
                </a:moveTo>
                <a:lnTo>
                  <a:pt x="158758" y="0"/>
                </a:lnTo>
              </a:path>
            </a:pathLst>
          </a:custGeom>
          <a:ln w="3175">
            <a:solidFill>
              <a:srgbClr val="BBE4E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2156460" y="6445880"/>
            <a:ext cx="158750" cy="0"/>
          </a:xfrm>
          <a:custGeom>
            <a:avLst/>
            <a:gdLst/>
            <a:ahLst/>
            <a:cxnLst/>
            <a:rect l="l" t="t" r="r" b="b"/>
            <a:pathLst>
              <a:path w="158750">
                <a:moveTo>
                  <a:pt x="0" y="0"/>
                </a:moveTo>
                <a:lnTo>
                  <a:pt x="158745" y="0"/>
                </a:lnTo>
              </a:path>
            </a:pathLst>
          </a:custGeom>
          <a:ln w="3175">
            <a:solidFill>
              <a:srgbClr val="BBE4E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1838955" y="6459859"/>
            <a:ext cx="158750" cy="0"/>
          </a:xfrm>
          <a:custGeom>
            <a:avLst/>
            <a:gdLst/>
            <a:ahLst/>
            <a:cxnLst/>
            <a:rect l="l" t="t" r="r" b="b"/>
            <a:pathLst>
              <a:path w="158750">
                <a:moveTo>
                  <a:pt x="0" y="0"/>
                </a:moveTo>
                <a:lnTo>
                  <a:pt x="158758" y="0"/>
                </a:lnTo>
              </a:path>
            </a:pathLst>
          </a:custGeom>
          <a:ln w="3175">
            <a:solidFill>
              <a:srgbClr val="BBE4E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1521464" y="6473825"/>
            <a:ext cx="158750" cy="0"/>
          </a:xfrm>
          <a:custGeom>
            <a:avLst/>
            <a:gdLst/>
            <a:ahLst/>
            <a:cxnLst/>
            <a:rect l="l" t="t" r="r" b="b"/>
            <a:pathLst>
              <a:path w="158750">
                <a:moveTo>
                  <a:pt x="0" y="0"/>
                </a:moveTo>
                <a:lnTo>
                  <a:pt x="158745" y="0"/>
                </a:lnTo>
              </a:path>
            </a:pathLst>
          </a:custGeom>
          <a:ln w="3175">
            <a:solidFill>
              <a:srgbClr val="BBE4E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9466569" y="3742054"/>
            <a:ext cx="159385" cy="2374900"/>
          </a:xfrm>
          <a:custGeom>
            <a:avLst/>
            <a:gdLst/>
            <a:ahLst/>
            <a:cxnLst/>
            <a:rect l="l" t="t" r="r" b="b"/>
            <a:pathLst>
              <a:path w="159384" h="2374900">
                <a:moveTo>
                  <a:pt x="0" y="2374904"/>
                </a:moveTo>
                <a:lnTo>
                  <a:pt x="158770" y="2374904"/>
                </a:lnTo>
                <a:lnTo>
                  <a:pt x="158770" y="0"/>
                </a:lnTo>
                <a:lnTo>
                  <a:pt x="0" y="0"/>
                </a:lnTo>
                <a:lnTo>
                  <a:pt x="0" y="2374904"/>
                </a:lnTo>
                <a:close/>
              </a:path>
            </a:pathLst>
          </a:custGeom>
          <a:solidFill>
            <a:srgbClr val="ED1C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9149089" y="3720475"/>
            <a:ext cx="158750" cy="2410460"/>
          </a:xfrm>
          <a:custGeom>
            <a:avLst/>
            <a:gdLst/>
            <a:ahLst/>
            <a:cxnLst/>
            <a:rect l="l" t="t" r="r" b="b"/>
            <a:pathLst>
              <a:path w="158750" h="2410460">
                <a:moveTo>
                  <a:pt x="0" y="2410449"/>
                </a:moveTo>
                <a:lnTo>
                  <a:pt x="158739" y="2410449"/>
                </a:lnTo>
                <a:lnTo>
                  <a:pt x="158739" y="0"/>
                </a:lnTo>
                <a:lnTo>
                  <a:pt x="0" y="0"/>
                </a:lnTo>
                <a:lnTo>
                  <a:pt x="0" y="2410449"/>
                </a:lnTo>
                <a:close/>
              </a:path>
            </a:pathLst>
          </a:custGeom>
          <a:solidFill>
            <a:srgbClr val="ED1C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8830299" y="3698864"/>
            <a:ext cx="159385" cy="2446020"/>
          </a:xfrm>
          <a:custGeom>
            <a:avLst/>
            <a:gdLst/>
            <a:ahLst/>
            <a:cxnLst/>
            <a:rect l="l" t="t" r="r" b="b"/>
            <a:pathLst>
              <a:path w="159384" h="2446020">
                <a:moveTo>
                  <a:pt x="0" y="2446026"/>
                </a:moveTo>
                <a:lnTo>
                  <a:pt x="158770" y="2446026"/>
                </a:lnTo>
                <a:lnTo>
                  <a:pt x="158770" y="0"/>
                </a:lnTo>
                <a:lnTo>
                  <a:pt x="0" y="0"/>
                </a:lnTo>
                <a:lnTo>
                  <a:pt x="0" y="2446026"/>
                </a:lnTo>
                <a:close/>
              </a:path>
            </a:pathLst>
          </a:custGeom>
          <a:solidFill>
            <a:srgbClr val="ED1C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8830299" y="3698864"/>
            <a:ext cx="159385" cy="2446020"/>
          </a:xfrm>
          <a:custGeom>
            <a:avLst/>
            <a:gdLst/>
            <a:ahLst/>
            <a:cxnLst/>
            <a:rect l="l" t="t" r="r" b="b"/>
            <a:pathLst>
              <a:path w="159384" h="2446020">
                <a:moveTo>
                  <a:pt x="0" y="2446026"/>
                </a:moveTo>
                <a:lnTo>
                  <a:pt x="158770" y="2446026"/>
                </a:lnTo>
                <a:lnTo>
                  <a:pt x="158770" y="0"/>
                </a:lnTo>
                <a:lnTo>
                  <a:pt x="0" y="0"/>
                </a:lnTo>
                <a:lnTo>
                  <a:pt x="0" y="2446026"/>
                </a:lnTo>
                <a:close/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8512819" y="3677285"/>
            <a:ext cx="158750" cy="2482850"/>
          </a:xfrm>
          <a:custGeom>
            <a:avLst/>
            <a:gdLst/>
            <a:ahLst/>
            <a:cxnLst/>
            <a:rect l="l" t="t" r="r" b="b"/>
            <a:pathLst>
              <a:path w="158750" h="2482850">
                <a:moveTo>
                  <a:pt x="0" y="2482845"/>
                </a:moveTo>
                <a:lnTo>
                  <a:pt x="158739" y="2482845"/>
                </a:lnTo>
                <a:lnTo>
                  <a:pt x="158739" y="0"/>
                </a:lnTo>
                <a:lnTo>
                  <a:pt x="0" y="0"/>
                </a:lnTo>
                <a:lnTo>
                  <a:pt x="0" y="2482845"/>
                </a:lnTo>
                <a:close/>
              </a:path>
            </a:pathLst>
          </a:custGeom>
          <a:solidFill>
            <a:srgbClr val="ED1C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8195309" y="3655705"/>
            <a:ext cx="158750" cy="2518410"/>
          </a:xfrm>
          <a:custGeom>
            <a:avLst/>
            <a:gdLst/>
            <a:ahLst/>
            <a:cxnLst/>
            <a:rect l="l" t="t" r="r" b="b"/>
            <a:pathLst>
              <a:path w="158750" h="2518410">
                <a:moveTo>
                  <a:pt x="0" y="2518403"/>
                </a:moveTo>
                <a:lnTo>
                  <a:pt x="158739" y="2518403"/>
                </a:lnTo>
                <a:lnTo>
                  <a:pt x="158739" y="0"/>
                </a:lnTo>
                <a:lnTo>
                  <a:pt x="0" y="0"/>
                </a:lnTo>
                <a:lnTo>
                  <a:pt x="0" y="2518403"/>
                </a:lnTo>
                <a:close/>
              </a:path>
            </a:pathLst>
          </a:custGeom>
          <a:solidFill>
            <a:srgbClr val="ED1C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7876550" y="3634094"/>
            <a:ext cx="160020" cy="2553970"/>
          </a:xfrm>
          <a:custGeom>
            <a:avLst/>
            <a:gdLst/>
            <a:ahLst/>
            <a:cxnLst/>
            <a:rect l="l" t="t" r="r" b="b"/>
            <a:pathLst>
              <a:path w="160020" h="2553970">
                <a:moveTo>
                  <a:pt x="0" y="2553980"/>
                </a:moveTo>
                <a:lnTo>
                  <a:pt x="160019" y="2553980"/>
                </a:lnTo>
                <a:lnTo>
                  <a:pt x="160019" y="0"/>
                </a:lnTo>
                <a:lnTo>
                  <a:pt x="0" y="0"/>
                </a:lnTo>
                <a:lnTo>
                  <a:pt x="0" y="2553980"/>
                </a:lnTo>
                <a:close/>
              </a:path>
            </a:pathLst>
          </a:custGeom>
          <a:solidFill>
            <a:srgbClr val="ED1C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7559040" y="3612515"/>
            <a:ext cx="158750" cy="2589530"/>
          </a:xfrm>
          <a:custGeom>
            <a:avLst/>
            <a:gdLst/>
            <a:ahLst/>
            <a:cxnLst/>
            <a:rect l="l" t="t" r="r" b="b"/>
            <a:pathLst>
              <a:path w="158750" h="2589529">
                <a:moveTo>
                  <a:pt x="0" y="2589525"/>
                </a:moveTo>
                <a:lnTo>
                  <a:pt x="158739" y="2589525"/>
                </a:lnTo>
                <a:lnTo>
                  <a:pt x="158739" y="0"/>
                </a:lnTo>
                <a:lnTo>
                  <a:pt x="0" y="0"/>
                </a:lnTo>
                <a:lnTo>
                  <a:pt x="0" y="2589525"/>
                </a:lnTo>
                <a:close/>
              </a:path>
            </a:pathLst>
          </a:custGeom>
          <a:solidFill>
            <a:srgbClr val="ED1C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7241529" y="3590935"/>
            <a:ext cx="159385" cy="2626360"/>
          </a:xfrm>
          <a:custGeom>
            <a:avLst/>
            <a:gdLst/>
            <a:ahLst/>
            <a:cxnLst/>
            <a:rect l="l" t="t" r="r" b="b"/>
            <a:pathLst>
              <a:path w="159384" h="2626360">
                <a:moveTo>
                  <a:pt x="0" y="2626345"/>
                </a:moveTo>
                <a:lnTo>
                  <a:pt x="158770" y="2626345"/>
                </a:lnTo>
                <a:lnTo>
                  <a:pt x="158770" y="0"/>
                </a:lnTo>
                <a:lnTo>
                  <a:pt x="0" y="0"/>
                </a:lnTo>
                <a:lnTo>
                  <a:pt x="0" y="2626345"/>
                </a:lnTo>
                <a:close/>
              </a:path>
            </a:pathLst>
          </a:custGeom>
          <a:solidFill>
            <a:srgbClr val="ED1C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object 204"/>
          <p:cNvSpPr/>
          <p:nvPr/>
        </p:nvSpPr>
        <p:spPr>
          <a:xfrm>
            <a:off x="6924050" y="3569324"/>
            <a:ext cx="158750" cy="2662555"/>
          </a:xfrm>
          <a:custGeom>
            <a:avLst/>
            <a:gdLst/>
            <a:ahLst/>
            <a:cxnLst/>
            <a:rect l="l" t="t" r="r" b="b"/>
            <a:pathLst>
              <a:path w="158750" h="2662554">
                <a:moveTo>
                  <a:pt x="0" y="2661934"/>
                </a:moveTo>
                <a:lnTo>
                  <a:pt x="158739" y="2661934"/>
                </a:lnTo>
                <a:lnTo>
                  <a:pt x="158739" y="0"/>
                </a:lnTo>
                <a:lnTo>
                  <a:pt x="0" y="0"/>
                </a:lnTo>
                <a:lnTo>
                  <a:pt x="0" y="2661934"/>
                </a:lnTo>
                <a:close/>
              </a:path>
            </a:pathLst>
          </a:custGeom>
          <a:solidFill>
            <a:srgbClr val="ED1C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object 205"/>
          <p:cNvSpPr/>
          <p:nvPr/>
        </p:nvSpPr>
        <p:spPr>
          <a:xfrm>
            <a:off x="6606540" y="3547745"/>
            <a:ext cx="158750" cy="2697480"/>
          </a:xfrm>
          <a:custGeom>
            <a:avLst/>
            <a:gdLst/>
            <a:ahLst/>
            <a:cxnLst/>
            <a:rect l="l" t="t" r="r" b="b"/>
            <a:pathLst>
              <a:path w="158750" h="2697479">
                <a:moveTo>
                  <a:pt x="0" y="2697479"/>
                </a:moveTo>
                <a:lnTo>
                  <a:pt x="158739" y="2697479"/>
                </a:lnTo>
                <a:lnTo>
                  <a:pt x="158739" y="0"/>
                </a:lnTo>
                <a:lnTo>
                  <a:pt x="0" y="0"/>
                </a:lnTo>
                <a:lnTo>
                  <a:pt x="0" y="2697479"/>
                </a:lnTo>
                <a:close/>
              </a:path>
            </a:pathLst>
          </a:custGeom>
          <a:solidFill>
            <a:srgbClr val="ED1C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object 206"/>
          <p:cNvSpPr/>
          <p:nvPr/>
        </p:nvSpPr>
        <p:spPr>
          <a:xfrm>
            <a:off x="6287780" y="3526165"/>
            <a:ext cx="158750" cy="2733040"/>
          </a:xfrm>
          <a:custGeom>
            <a:avLst/>
            <a:gdLst/>
            <a:ahLst/>
            <a:cxnLst/>
            <a:rect l="l" t="t" r="r" b="b"/>
            <a:pathLst>
              <a:path w="158750" h="2733040">
                <a:moveTo>
                  <a:pt x="0" y="2733025"/>
                </a:moveTo>
                <a:lnTo>
                  <a:pt x="158739" y="2733025"/>
                </a:lnTo>
                <a:lnTo>
                  <a:pt x="158739" y="0"/>
                </a:lnTo>
                <a:lnTo>
                  <a:pt x="0" y="0"/>
                </a:lnTo>
                <a:lnTo>
                  <a:pt x="0" y="2733025"/>
                </a:lnTo>
                <a:close/>
              </a:path>
            </a:pathLst>
          </a:custGeom>
          <a:solidFill>
            <a:srgbClr val="ED1C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object 207"/>
          <p:cNvSpPr/>
          <p:nvPr/>
        </p:nvSpPr>
        <p:spPr>
          <a:xfrm>
            <a:off x="5970269" y="3504555"/>
            <a:ext cx="158750" cy="2769870"/>
          </a:xfrm>
          <a:custGeom>
            <a:avLst/>
            <a:gdLst/>
            <a:ahLst/>
            <a:cxnLst/>
            <a:rect l="l" t="t" r="r" b="b"/>
            <a:pathLst>
              <a:path w="158750" h="2769870">
                <a:moveTo>
                  <a:pt x="0" y="2769876"/>
                </a:moveTo>
                <a:lnTo>
                  <a:pt x="158739" y="2769876"/>
                </a:lnTo>
                <a:lnTo>
                  <a:pt x="158739" y="0"/>
                </a:lnTo>
                <a:lnTo>
                  <a:pt x="0" y="0"/>
                </a:lnTo>
                <a:lnTo>
                  <a:pt x="0" y="2769876"/>
                </a:lnTo>
                <a:close/>
              </a:path>
            </a:pathLst>
          </a:custGeom>
          <a:solidFill>
            <a:srgbClr val="ED1C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object 208"/>
          <p:cNvSpPr/>
          <p:nvPr/>
        </p:nvSpPr>
        <p:spPr>
          <a:xfrm>
            <a:off x="5652759" y="3482975"/>
            <a:ext cx="159385" cy="2805430"/>
          </a:xfrm>
          <a:custGeom>
            <a:avLst/>
            <a:gdLst/>
            <a:ahLst/>
            <a:cxnLst/>
            <a:rect l="l" t="t" r="r" b="b"/>
            <a:pathLst>
              <a:path w="159385" h="2805429">
                <a:moveTo>
                  <a:pt x="0" y="2805434"/>
                </a:moveTo>
                <a:lnTo>
                  <a:pt x="158770" y="2805434"/>
                </a:lnTo>
                <a:lnTo>
                  <a:pt x="158770" y="0"/>
                </a:lnTo>
                <a:lnTo>
                  <a:pt x="0" y="0"/>
                </a:lnTo>
                <a:lnTo>
                  <a:pt x="0" y="2805434"/>
                </a:lnTo>
                <a:close/>
              </a:path>
            </a:pathLst>
          </a:custGeom>
          <a:solidFill>
            <a:srgbClr val="ED1C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object 209"/>
          <p:cNvSpPr/>
          <p:nvPr/>
        </p:nvSpPr>
        <p:spPr>
          <a:xfrm>
            <a:off x="5334000" y="3461395"/>
            <a:ext cx="160020" cy="2840990"/>
          </a:xfrm>
          <a:custGeom>
            <a:avLst/>
            <a:gdLst/>
            <a:ahLst/>
            <a:cxnLst/>
            <a:rect l="l" t="t" r="r" b="b"/>
            <a:pathLst>
              <a:path w="160020" h="2840990">
                <a:moveTo>
                  <a:pt x="0" y="2840979"/>
                </a:moveTo>
                <a:lnTo>
                  <a:pt x="160019" y="2840979"/>
                </a:lnTo>
                <a:lnTo>
                  <a:pt x="160019" y="0"/>
                </a:lnTo>
                <a:lnTo>
                  <a:pt x="0" y="0"/>
                </a:lnTo>
                <a:lnTo>
                  <a:pt x="0" y="2840979"/>
                </a:lnTo>
                <a:close/>
              </a:path>
            </a:pathLst>
          </a:custGeom>
          <a:solidFill>
            <a:srgbClr val="ED1C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object 210"/>
          <p:cNvSpPr/>
          <p:nvPr/>
        </p:nvSpPr>
        <p:spPr>
          <a:xfrm>
            <a:off x="5016489" y="3439785"/>
            <a:ext cx="159385" cy="2876550"/>
          </a:xfrm>
          <a:custGeom>
            <a:avLst/>
            <a:gdLst/>
            <a:ahLst/>
            <a:cxnLst/>
            <a:rect l="l" t="t" r="r" b="b"/>
            <a:pathLst>
              <a:path w="159385" h="2876550">
                <a:moveTo>
                  <a:pt x="0" y="2876556"/>
                </a:moveTo>
                <a:lnTo>
                  <a:pt x="158770" y="2876556"/>
                </a:lnTo>
                <a:lnTo>
                  <a:pt x="158770" y="0"/>
                </a:lnTo>
                <a:lnTo>
                  <a:pt x="0" y="0"/>
                </a:lnTo>
                <a:lnTo>
                  <a:pt x="0" y="2876556"/>
                </a:lnTo>
                <a:close/>
              </a:path>
            </a:pathLst>
          </a:custGeom>
          <a:solidFill>
            <a:srgbClr val="ED1C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" name="object 211"/>
          <p:cNvSpPr/>
          <p:nvPr/>
        </p:nvSpPr>
        <p:spPr>
          <a:xfrm>
            <a:off x="4699010" y="3418204"/>
            <a:ext cx="158750" cy="2912110"/>
          </a:xfrm>
          <a:custGeom>
            <a:avLst/>
            <a:gdLst/>
            <a:ahLst/>
            <a:cxnLst/>
            <a:rect l="l" t="t" r="r" b="b"/>
            <a:pathLst>
              <a:path w="158750" h="2912110">
                <a:moveTo>
                  <a:pt x="0" y="2912113"/>
                </a:moveTo>
                <a:lnTo>
                  <a:pt x="158739" y="2912113"/>
                </a:lnTo>
                <a:lnTo>
                  <a:pt x="158739" y="0"/>
                </a:lnTo>
                <a:lnTo>
                  <a:pt x="0" y="0"/>
                </a:lnTo>
                <a:lnTo>
                  <a:pt x="0" y="2912113"/>
                </a:lnTo>
                <a:close/>
              </a:path>
            </a:pathLst>
          </a:custGeom>
          <a:solidFill>
            <a:srgbClr val="ED1C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object 212"/>
          <p:cNvSpPr/>
          <p:nvPr/>
        </p:nvSpPr>
        <p:spPr>
          <a:xfrm>
            <a:off x="4381500" y="3396625"/>
            <a:ext cx="158750" cy="2948940"/>
          </a:xfrm>
          <a:custGeom>
            <a:avLst/>
            <a:gdLst/>
            <a:ahLst/>
            <a:cxnLst/>
            <a:rect l="l" t="t" r="r" b="b"/>
            <a:pathLst>
              <a:path w="158750" h="2948940">
                <a:moveTo>
                  <a:pt x="0" y="2948933"/>
                </a:moveTo>
                <a:lnTo>
                  <a:pt x="158739" y="2948933"/>
                </a:lnTo>
                <a:lnTo>
                  <a:pt x="158739" y="0"/>
                </a:lnTo>
                <a:lnTo>
                  <a:pt x="0" y="0"/>
                </a:lnTo>
                <a:lnTo>
                  <a:pt x="0" y="2948933"/>
                </a:lnTo>
                <a:close/>
              </a:path>
            </a:pathLst>
          </a:custGeom>
          <a:solidFill>
            <a:srgbClr val="ED1C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" name="object 213"/>
          <p:cNvSpPr/>
          <p:nvPr/>
        </p:nvSpPr>
        <p:spPr>
          <a:xfrm>
            <a:off x="4063989" y="3375014"/>
            <a:ext cx="159385" cy="2984500"/>
          </a:xfrm>
          <a:custGeom>
            <a:avLst/>
            <a:gdLst/>
            <a:ahLst/>
            <a:cxnLst/>
            <a:rect l="l" t="t" r="r" b="b"/>
            <a:pathLst>
              <a:path w="159385" h="2984500">
                <a:moveTo>
                  <a:pt x="0" y="2984510"/>
                </a:moveTo>
                <a:lnTo>
                  <a:pt x="158770" y="2984510"/>
                </a:lnTo>
                <a:lnTo>
                  <a:pt x="158770" y="0"/>
                </a:lnTo>
                <a:lnTo>
                  <a:pt x="0" y="0"/>
                </a:lnTo>
                <a:lnTo>
                  <a:pt x="0" y="2984510"/>
                </a:lnTo>
                <a:close/>
              </a:path>
            </a:pathLst>
          </a:custGeom>
          <a:solidFill>
            <a:srgbClr val="ED1C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object 214"/>
          <p:cNvSpPr/>
          <p:nvPr/>
        </p:nvSpPr>
        <p:spPr>
          <a:xfrm>
            <a:off x="3745229" y="3353435"/>
            <a:ext cx="158750" cy="3020060"/>
          </a:xfrm>
          <a:custGeom>
            <a:avLst/>
            <a:gdLst/>
            <a:ahLst/>
            <a:cxnLst/>
            <a:rect l="l" t="t" r="r" b="b"/>
            <a:pathLst>
              <a:path w="158750" h="3020060">
                <a:moveTo>
                  <a:pt x="0" y="3020055"/>
                </a:moveTo>
                <a:lnTo>
                  <a:pt x="158739" y="3020055"/>
                </a:lnTo>
                <a:lnTo>
                  <a:pt x="158739" y="0"/>
                </a:lnTo>
                <a:lnTo>
                  <a:pt x="0" y="0"/>
                </a:lnTo>
                <a:lnTo>
                  <a:pt x="0" y="3020055"/>
                </a:lnTo>
                <a:close/>
              </a:path>
            </a:pathLst>
          </a:custGeom>
          <a:solidFill>
            <a:srgbClr val="ED1C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object 215"/>
          <p:cNvSpPr/>
          <p:nvPr/>
        </p:nvSpPr>
        <p:spPr>
          <a:xfrm>
            <a:off x="3427719" y="3331855"/>
            <a:ext cx="159385" cy="3056890"/>
          </a:xfrm>
          <a:custGeom>
            <a:avLst/>
            <a:gdLst/>
            <a:ahLst/>
            <a:cxnLst/>
            <a:rect l="l" t="t" r="r" b="b"/>
            <a:pathLst>
              <a:path w="159385" h="3056890">
                <a:moveTo>
                  <a:pt x="0" y="3056875"/>
                </a:moveTo>
                <a:lnTo>
                  <a:pt x="158770" y="3056875"/>
                </a:lnTo>
                <a:lnTo>
                  <a:pt x="158770" y="0"/>
                </a:lnTo>
                <a:lnTo>
                  <a:pt x="0" y="0"/>
                </a:lnTo>
                <a:lnTo>
                  <a:pt x="0" y="3056875"/>
                </a:lnTo>
                <a:close/>
              </a:path>
            </a:pathLst>
          </a:custGeom>
          <a:solidFill>
            <a:srgbClr val="ED1C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" name="object 216"/>
          <p:cNvSpPr/>
          <p:nvPr/>
        </p:nvSpPr>
        <p:spPr>
          <a:xfrm>
            <a:off x="3110239" y="3310244"/>
            <a:ext cx="158750" cy="3093085"/>
          </a:xfrm>
          <a:custGeom>
            <a:avLst/>
            <a:gdLst/>
            <a:ahLst/>
            <a:cxnLst/>
            <a:rect l="l" t="t" r="r" b="b"/>
            <a:pathLst>
              <a:path w="158750" h="3093085">
                <a:moveTo>
                  <a:pt x="0" y="3092464"/>
                </a:moveTo>
                <a:lnTo>
                  <a:pt x="158739" y="3092464"/>
                </a:lnTo>
                <a:lnTo>
                  <a:pt x="158739" y="0"/>
                </a:lnTo>
                <a:lnTo>
                  <a:pt x="0" y="0"/>
                </a:lnTo>
                <a:lnTo>
                  <a:pt x="0" y="3092464"/>
                </a:lnTo>
                <a:close/>
              </a:path>
            </a:pathLst>
          </a:custGeom>
          <a:solidFill>
            <a:srgbClr val="ED1C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" name="object 217"/>
          <p:cNvSpPr/>
          <p:nvPr/>
        </p:nvSpPr>
        <p:spPr>
          <a:xfrm>
            <a:off x="2792729" y="3288665"/>
            <a:ext cx="158750" cy="3128010"/>
          </a:xfrm>
          <a:custGeom>
            <a:avLst/>
            <a:gdLst/>
            <a:ahLst/>
            <a:cxnLst/>
            <a:rect l="l" t="t" r="r" b="b"/>
            <a:pathLst>
              <a:path w="158750" h="3128010">
                <a:moveTo>
                  <a:pt x="0" y="3128009"/>
                </a:moveTo>
                <a:lnTo>
                  <a:pt x="158745" y="3128009"/>
                </a:lnTo>
                <a:lnTo>
                  <a:pt x="158745" y="0"/>
                </a:lnTo>
                <a:lnTo>
                  <a:pt x="0" y="0"/>
                </a:lnTo>
                <a:lnTo>
                  <a:pt x="0" y="3128009"/>
                </a:lnTo>
                <a:close/>
              </a:path>
            </a:pathLst>
          </a:custGeom>
          <a:solidFill>
            <a:srgbClr val="ED1C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" name="object 218"/>
          <p:cNvSpPr/>
          <p:nvPr/>
        </p:nvSpPr>
        <p:spPr>
          <a:xfrm>
            <a:off x="2475225" y="3267085"/>
            <a:ext cx="158750" cy="3163570"/>
          </a:xfrm>
          <a:custGeom>
            <a:avLst/>
            <a:gdLst/>
            <a:ahLst/>
            <a:cxnLst/>
            <a:rect l="l" t="t" r="r" b="b"/>
            <a:pathLst>
              <a:path w="158750" h="3163570">
                <a:moveTo>
                  <a:pt x="0" y="3163555"/>
                </a:moveTo>
                <a:lnTo>
                  <a:pt x="158758" y="3163555"/>
                </a:lnTo>
                <a:lnTo>
                  <a:pt x="158758" y="0"/>
                </a:lnTo>
                <a:lnTo>
                  <a:pt x="0" y="0"/>
                </a:lnTo>
                <a:lnTo>
                  <a:pt x="0" y="3163555"/>
                </a:lnTo>
                <a:close/>
              </a:path>
            </a:pathLst>
          </a:custGeom>
          <a:solidFill>
            <a:srgbClr val="ED1C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" name="object 219"/>
          <p:cNvSpPr/>
          <p:nvPr/>
        </p:nvSpPr>
        <p:spPr>
          <a:xfrm>
            <a:off x="2156460" y="3245474"/>
            <a:ext cx="158750" cy="3200400"/>
          </a:xfrm>
          <a:custGeom>
            <a:avLst/>
            <a:gdLst/>
            <a:ahLst/>
            <a:cxnLst/>
            <a:rect l="l" t="t" r="r" b="b"/>
            <a:pathLst>
              <a:path w="158750" h="3200400">
                <a:moveTo>
                  <a:pt x="0" y="3200406"/>
                </a:moveTo>
                <a:lnTo>
                  <a:pt x="158745" y="3200406"/>
                </a:lnTo>
                <a:lnTo>
                  <a:pt x="158745" y="0"/>
                </a:lnTo>
                <a:lnTo>
                  <a:pt x="0" y="0"/>
                </a:lnTo>
                <a:lnTo>
                  <a:pt x="0" y="3200406"/>
                </a:lnTo>
                <a:close/>
              </a:path>
            </a:pathLst>
          </a:custGeom>
          <a:solidFill>
            <a:srgbClr val="ED1C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" name="object 220"/>
          <p:cNvSpPr/>
          <p:nvPr/>
        </p:nvSpPr>
        <p:spPr>
          <a:xfrm>
            <a:off x="1838955" y="3223895"/>
            <a:ext cx="158750" cy="3235960"/>
          </a:xfrm>
          <a:custGeom>
            <a:avLst/>
            <a:gdLst/>
            <a:ahLst/>
            <a:cxnLst/>
            <a:rect l="l" t="t" r="r" b="b"/>
            <a:pathLst>
              <a:path w="158750" h="3235960">
                <a:moveTo>
                  <a:pt x="0" y="3235963"/>
                </a:moveTo>
                <a:lnTo>
                  <a:pt x="158758" y="3235963"/>
                </a:lnTo>
                <a:lnTo>
                  <a:pt x="158758" y="0"/>
                </a:lnTo>
                <a:lnTo>
                  <a:pt x="0" y="0"/>
                </a:lnTo>
                <a:lnTo>
                  <a:pt x="0" y="3235963"/>
                </a:lnTo>
                <a:close/>
              </a:path>
            </a:pathLst>
          </a:custGeom>
          <a:solidFill>
            <a:srgbClr val="ED1C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" name="object 221"/>
          <p:cNvSpPr/>
          <p:nvPr/>
        </p:nvSpPr>
        <p:spPr>
          <a:xfrm>
            <a:off x="1521464" y="3202315"/>
            <a:ext cx="158750" cy="3271520"/>
          </a:xfrm>
          <a:custGeom>
            <a:avLst/>
            <a:gdLst/>
            <a:ahLst/>
            <a:cxnLst/>
            <a:rect l="l" t="t" r="r" b="b"/>
            <a:pathLst>
              <a:path w="158750" h="3271520">
                <a:moveTo>
                  <a:pt x="0" y="3271509"/>
                </a:moveTo>
                <a:lnTo>
                  <a:pt x="158745" y="3271509"/>
                </a:lnTo>
                <a:lnTo>
                  <a:pt x="158745" y="0"/>
                </a:lnTo>
                <a:lnTo>
                  <a:pt x="0" y="0"/>
                </a:lnTo>
                <a:lnTo>
                  <a:pt x="0" y="3271509"/>
                </a:lnTo>
                <a:close/>
              </a:path>
            </a:pathLst>
          </a:custGeom>
          <a:solidFill>
            <a:srgbClr val="ED1C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" name="object 222"/>
          <p:cNvSpPr/>
          <p:nvPr/>
        </p:nvSpPr>
        <p:spPr>
          <a:xfrm>
            <a:off x="1202685" y="3180704"/>
            <a:ext cx="160020" cy="3307079"/>
          </a:xfrm>
          <a:custGeom>
            <a:avLst/>
            <a:gdLst/>
            <a:ahLst/>
            <a:cxnLst/>
            <a:rect l="l" t="t" r="r" b="b"/>
            <a:pathLst>
              <a:path w="160019" h="3307079">
                <a:moveTo>
                  <a:pt x="0" y="3307086"/>
                </a:moveTo>
                <a:lnTo>
                  <a:pt x="160019" y="3307086"/>
                </a:lnTo>
                <a:lnTo>
                  <a:pt x="160019" y="0"/>
                </a:lnTo>
                <a:lnTo>
                  <a:pt x="0" y="0"/>
                </a:lnTo>
                <a:lnTo>
                  <a:pt x="0" y="3307086"/>
                </a:lnTo>
                <a:close/>
              </a:path>
            </a:pathLst>
          </a:custGeom>
          <a:solidFill>
            <a:srgbClr val="ED1C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" name="object 223"/>
          <p:cNvSpPr txBox="1"/>
          <p:nvPr/>
        </p:nvSpPr>
        <p:spPr>
          <a:xfrm>
            <a:off x="1187889" y="6570343"/>
            <a:ext cx="8467090" cy="4013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60" dirty="0">
                <a:latin typeface="Times New Roman"/>
                <a:cs typeface="Times New Roman"/>
              </a:rPr>
              <a:t>1</a:t>
            </a:r>
            <a:r>
              <a:rPr sz="1400" spc="40" dirty="0">
                <a:latin typeface="Times New Roman"/>
                <a:cs typeface="Times New Roman"/>
              </a:rPr>
              <a:t>9</a:t>
            </a:r>
            <a:r>
              <a:rPr sz="1400" spc="60" dirty="0">
                <a:latin typeface="Times New Roman"/>
                <a:cs typeface="Times New Roman"/>
              </a:rPr>
              <a:t>9</a:t>
            </a:r>
            <a:r>
              <a:rPr sz="1400" dirty="0">
                <a:latin typeface="Times New Roman"/>
                <a:cs typeface="Times New Roman"/>
              </a:rPr>
              <a:t>0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30"/>
              </a:spcBef>
            </a:pPr>
            <a:r>
              <a:rPr sz="1400" spc="50" dirty="0">
                <a:latin typeface="Times New Roman"/>
                <a:cs typeface="Times New Roman"/>
              </a:rPr>
              <a:t>199</a:t>
            </a:r>
            <a:r>
              <a:rPr sz="1400" dirty="0">
                <a:latin typeface="Times New Roman"/>
                <a:cs typeface="Times New Roman"/>
              </a:rPr>
              <a:t>1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20"/>
              </a:spcBef>
            </a:pPr>
            <a:r>
              <a:rPr sz="1400" spc="50" dirty="0">
                <a:latin typeface="Times New Roman"/>
                <a:cs typeface="Times New Roman"/>
              </a:rPr>
              <a:t>199</a:t>
            </a:r>
            <a:r>
              <a:rPr sz="1400" dirty="0">
                <a:latin typeface="Times New Roman"/>
                <a:cs typeface="Times New Roman"/>
              </a:rPr>
              <a:t>2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19"/>
              </a:spcBef>
            </a:pPr>
            <a:r>
              <a:rPr sz="1400" spc="50" dirty="0">
                <a:latin typeface="Times New Roman"/>
                <a:cs typeface="Times New Roman"/>
              </a:rPr>
              <a:t>199</a:t>
            </a:r>
            <a:r>
              <a:rPr sz="1400" dirty="0">
                <a:latin typeface="Times New Roman"/>
                <a:cs typeface="Times New Roman"/>
              </a:rPr>
              <a:t>3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19"/>
              </a:spcBef>
            </a:pPr>
            <a:r>
              <a:rPr sz="1400" spc="50" dirty="0">
                <a:latin typeface="Times New Roman"/>
                <a:cs typeface="Times New Roman"/>
              </a:rPr>
              <a:t>199</a:t>
            </a:r>
            <a:r>
              <a:rPr sz="1400" dirty="0">
                <a:latin typeface="Times New Roman"/>
                <a:cs typeface="Times New Roman"/>
              </a:rPr>
              <a:t>4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30"/>
              </a:spcBef>
            </a:pPr>
            <a:r>
              <a:rPr sz="1400" spc="50" dirty="0">
                <a:latin typeface="Times New Roman"/>
                <a:cs typeface="Times New Roman"/>
              </a:rPr>
              <a:t>199</a:t>
            </a:r>
            <a:r>
              <a:rPr sz="1400" dirty="0">
                <a:latin typeface="Times New Roman"/>
                <a:cs typeface="Times New Roman"/>
              </a:rPr>
              <a:t>5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19"/>
              </a:spcBef>
            </a:pPr>
            <a:r>
              <a:rPr sz="1400" spc="50" dirty="0">
                <a:latin typeface="Times New Roman"/>
                <a:cs typeface="Times New Roman"/>
              </a:rPr>
              <a:t>199</a:t>
            </a:r>
            <a:r>
              <a:rPr sz="1400" dirty="0">
                <a:latin typeface="Times New Roman"/>
                <a:cs typeface="Times New Roman"/>
              </a:rPr>
              <a:t>6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20"/>
              </a:spcBef>
            </a:pPr>
            <a:r>
              <a:rPr sz="1400" spc="50" dirty="0">
                <a:latin typeface="Times New Roman"/>
                <a:cs typeface="Times New Roman"/>
              </a:rPr>
              <a:t>199</a:t>
            </a:r>
            <a:r>
              <a:rPr sz="1400" dirty="0">
                <a:latin typeface="Times New Roman"/>
                <a:cs typeface="Times New Roman"/>
              </a:rPr>
              <a:t>7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30"/>
              </a:spcBef>
            </a:pPr>
            <a:r>
              <a:rPr sz="1400" spc="50" dirty="0">
                <a:latin typeface="Times New Roman"/>
                <a:cs typeface="Times New Roman"/>
              </a:rPr>
              <a:t>199</a:t>
            </a:r>
            <a:r>
              <a:rPr sz="1400" dirty="0">
                <a:latin typeface="Times New Roman"/>
                <a:cs typeface="Times New Roman"/>
              </a:rPr>
              <a:t>8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20"/>
              </a:spcBef>
            </a:pPr>
            <a:r>
              <a:rPr sz="1400" spc="50" dirty="0">
                <a:latin typeface="Times New Roman"/>
                <a:cs typeface="Times New Roman"/>
              </a:rPr>
              <a:t>199</a:t>
            </a:r>
            <a:r>
              <a:rPr sz="1400" dirty="0">
                <a:latin typeface="Times New Roman"/>
                <a:cs typeface="Times New Roman"/>
              </a:rPr>
              <a:t>9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19"/>
              </a:spcBef>
            </a:pPr>
            <a:r>
              <a:rPr sz="1400" spc="50" dirty="0">
                <a:latin typeface="Times New Roman"/>
                <a:cs typeface="Times New Roman"/>
              </a:rPr>
              <a:t>200</a:t>
            </a:r>
            <a:r>
              <a:rPr sz="1400" dirty="0">
                <a:latin typeface="Times New Roman"/>
                <a:cs typeface="Times New Roman"/>
              </a:rPr>
              <a:t>0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20"/>
              </a:spcBef>
            </a:pPr>
            <a:r>
              <a:rPr sz="1400" spc="50" dirty="0">
                <a:latin typeface="Times New Roman"/>
                <a:cs typeface="Times New Roman"/>
              </a:rPr>
              <a:t>200</a:t>
            </a:r>
            <a:r>
              <a:rPr sz="1400" dirty="0">
                <a:latin typeface="Times New Roman"/>
                <a:cs typeface="Times New Roman"/>
              </a:rPr>
              <a:t>1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20"/>
              </a:spcBef>
            </a:pPr>
            <a:r>
              <a:rPr sz="1400" spc="50" dirty="0">
                <a:latin typeface="Times New Roman"/>
                <a:cs typeface="Times New Roman"/>
              </a:rPr>
              <a:t>200</a:t>
            </a:r>
            <a:r>
              <a:rPr sz="1400" dirty="0">
                <a:latin typeface="Times New Roman"/>
                <a:cs typeface="Times New Roman"/>
              </a:rPr>
              <a:t>2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19"/>
              </a:spcBef>
            </a:pPr>
            <a:r>
              <a:rPr sz="1400" spc="60" dirty="0">
                <a:latin typeface="Times New Roman"/>
                <a:cs typeface="Times New Roman"/>
              </a:rPr>
              <a:t>2</a:t>
            </a:r>
            <a:r>
              <a:rPr sz="1400" spc="40" dirty="0">
                <a:latin typeface="Times New Roman"/>
                <a:cs typeface="Times New Roman"/>
              </a:rPr>
              <a:t>0</a:t>
            </a:r>
            <a:r>
              <a:rPr sz="1400" spc="60" dirty="0">
                <a:latin typeface="Times New Roman"/>
                <a:cs typeface="Times New Roman"/>
              </a:rPr>
              <a:t>0</a:t>
            </a:r>
            <a:r>
              <a:rPr sz="1400" dirty="0">
                <a:latin typeface="Times New Roman"/>
                <a:cs typeface="Times New Roman"/>
              </a:rPr>
              <a:t>3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30"/>
              </a:spcBef>
            </a:pPr>
            <a:r>
              <a:rPr sz="1400" spc="50" dirty="0">
                <a:latin typeface="Times New Roman"/>
                <a:cs typeface="Times New Roman"/>
              </a:rPr>
              <a:t>200</a:t>
            </a:r>
            <a:r>
              <a:rPr sz="1400" dirty="0">
                <a:latin typeface="Times New Roman"/>
                <a:cs typeface="Times New Roman"/>
              </a:rPr>
              <a:t>4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20"/>
              </a:spcBef>
            </a:pPr>
            <a:r>
              <a:rPr sz="1400" spc="50" dirty="0">
                <a:latin typeface="Times New Roman"/>
                <a:cs typeface="Times New Roman"/>
              </a:rPr>
              <a:t>200</a:t>
            </a:r>
            <a:r>
              <a:rPr sz="1400" dirty="0">
                <a:latin typeface="Times New Roman"/>
                <a:cs typeface="Times New Roman"/>
              </a:rPr>
              <a:t>5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19"/>
              </a:spcBef>
            </a:pPr>
            <a:r>
              <a:rPr sz="1400" spc="60" dirty="0">
                <a:latin typeface="Times New Roman"/>
                <a:cs typeface="Times New Roman"/>
              </a:rPr>
              <a:t>2</a:t>
            </a:r>
            <a:r>
              <a:rPr sz="1400" spc="40" dirty="0">
                <a:latin typeface="Times New Roman"/>
                <a:cs typeface="Times New Roman"/>
              </a:rPr>
              <a:t>0</a:t>
            </a:r>
            <a:r>
              <a:rPr sz="1400" spc="50" dirty="0">
                <a:latin typeface="Times New Roman"/>
                <a:cs typeface="Times New Roman"/>
              </a:rPr>
              <a:t>0</a:t>
            </a:r>
            <a:r>
              <a:rPr sz="1400" dirty="0">
                <a:latin typeface="Times New Roman"/>
                <a:cs typeface="Times New Roman"/>
              </a:rPr>
              <a:t>6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20"/>
              </a:spcBef>
            </a:pPr>
            <a:r>
              <a:rPr sz="1400" spc="60" dirty="0">
                <a:latin typeface="Times New Roman"/>
                <a:cs typeface="Times New Roman"/>
              </a:rPr>
              <a:t>2</a:t>
            </a:r>
            <a:r>
              <a:rPr sz="1400" spc="40" dirty="0">
                <a:latin typeface="Times New Roman"/>
                <a:cs typeface="Times New Roman"/>
              </a:rPr>
              <a:t>0</a:t>
            </a:r>
            <a:r>
              <a:rPr sz="1400" spc="50" dirty="0">
                <a:latin typeface="Times New Roman"/>
                <a:cs typeface="Times New Roman"/>
              </a:rPr>
              <a:t>0</a:t>
            </a:r>
            <a:r>
              <a:rPr sz="1400" dirty="0">
                <a:latin typeface="Times New Roman"/>
                <a:cs typeface="Times New Roman"/>
              </a:rPr>
              <a:t>7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30"/>
              </a:spcBef>
            </a:pPr>
            <a:r>
              <a:rPr sz="1400" spc="50" dirty="0">
                <a:latin typeface="Times New Roman"/>
                <a:cs typeface="Times New Roman"/>
              </a:rPr>
              <a:t>200</a:t>
            </a:r>
            <a:r>
              <a:rPr sz="1400" dirty="0">
                <a:latin typeface="Times New Roman"/>
                <a:cs typeface="Times New Roman"/>
              </a:rPr>
              <a:t>8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20"/>
              </a:spcBef>
            </a:pPr>
            <a:r>
              <a:rPr sz="1400" spc="50" dirty="0">
                <a:latin typeface="Times New Roman"/>
                <a:cs typeface="Times New Roman"/>
              </a:rPr>
              <a:t>200</a:t>
            </a:r>
            <a:r>
              <a:rPr sz="1400" dirty="0">
                <a:latin typeface="Times New Roman"/>
                <a:cs typeface="Times New Roman"/>
              </a:rPr>
              <a:t>9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19"/>
              </a:spcBef>
            </a:pPr>
            <a:r>
              <a:rPr sz="1400" spc="50" dirty="0">
                <a:latin typeface="Times New Roman"/>
                <a:cs typeface="Times New Roman"/>
              </a:rPr>
              <a:t>201</a:t>
            </a:r>
            <a:r>
              <a:rPr sz="1400" dirty="0">
                <a:latin typeface="Times New Roman"/>
                <a:cs typeface="Times New Roman"/>
              </a:rPr>
              <a:t>0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30"/>
              </a:spcBef>
            </a:pPr>
            <a:r>
              <a:rPr sz="1400" spc="50" dirty="0">
                <a:latin typeface="Times New Roman"/>
                <a:cs typeface="Times New Roman"/>
              </a:rPr>
              <a:t>20</a:t>
            </a:r>
            <a:r>
              <a:rPr sz="1400" spc="20" dirty="0">
                <a:latin typeface="Times New Roman"/>
                <a:cs typeface="Times New Roman"/>
              </a:rPr>
              <a:t>1</a:t>
            </a:r>
            <a:r>
              <a:rPr sz="1400" dirty="0">
                <a:latin typeface="Times New Roman"/>
                <a:cs typeface="Times New Roman"/>
              </a:rPr>
              <a:t>1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19"/>
              </a:spcBef>
            </a:pPr>
            <a:r>
              <a:rPr sz="1400" spc="50" dirty="0">
                <a:latin typeface="Times New Roman"/>
                <a:cs typeface="Times New Roman"/>
              </a:rPr>
              <a:t>201</a:t>
            </a:r>
            <a:r>
              <a:rPr sz="1400" dirty="0">
                <a:latin typeface="Times New Roman"/>
                <a:cs typeface="Times New Roman"/>
              </a:rPr>
              <a:t>2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19"/>
              </a:spcBef>
            </a:pPr>
            <a:r>
              <a:rPr sz="1400" spc="50" dirty="0">
                <a:latin typeface="Times New Roman"/>
                <a:cs typeface="Times New Roman"/>
              </a:rPr>
              <a:t>201</a:t>
            </a:r>
            <a:r>
              <a:rPr sz="1400" dirty="0">
                <a:latin typeface="Times New Roman"/>
                <a:cs typeface="Times New Roman"/>
              </a:rPr>
              <a:t>3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20"/>
              </a:spcBef>
            </a:pPr>
            <a:r>
              <a:rPr sz="1400" spc="50" dirty="0">
                <a:latin typeface="Times New Roman"/>
                <a:cs typeface="Times New Roman"/>
              </a:rPr>
              <a:t>201</a:t>
            </a:r>
            <a:r>
              <a:rPr sz="1400" dirty="0">
                <a:latin typeface="Times New Roman"/>
                <a:cs typeface="Times New Roman"/>
              </a:rPr>
              <a:t>4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30"/>
              </a:spcBef>
            </a:pPr>
            <a:r>
              <a:rPr sz="1400" spc="50" dirty="0">
                <a:latin typeface="Times New Roman"/>
                <a:cs typeface="Times New Roman"/>
              </a:rPr>
              <a:t>2</a:t>
            </a:r>
            <a:r>
              <a:rPr sz="1400" spc="40" dirty="0">
                <a:latin typeface="Times New Roman"/>
                <a:cs typeface="Times New Roman"/>
              </a:rPr>
              <a:t>0</a:t>
            </a:r>
            <a:r>
              <a:rPr sz="1400" spc="60" dirty="0">
                <a:latin typeface="Times New Roman"/>
                <a:cs typeface="Times New Roman"/>
              </a:rPr>
              <a:t>1</a:t>
            </a:r>
            <a:r>
              <a:rPr sz="1400" dirty="0">
                <a:latin typeface="Times New Roman"/>
                <a:cs typeface="Times New Roman"/>
              </a:rPr>
              <a:t>5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20"/>
              </a:spcBef>
            </a:pPr>
            <a:r>
              <a:rPr sz="1400" spc="50" dirty="0">
                <a:latin typeface="Times New Roman"/>
                <a:cs typeface="Times New Roman"/>
              </a:rPr>
              <a:t>201</a:t>
            </a:r>
            <a:r>
              <a:rPr sz="1400" dirty="0">
                <a:latin typeface="Times New Roman"/>
                <a:cs typeface="Times New Roman"/>
              </a:rPr>
              <a:t>6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24" name="object 224"/>
          <p:cNvSpPr txBox="1"/>
          <p:nvPr/>
        </p:nvSpPr>
        <p:spPr>
          <a:xfrm>
            <a:off x="811534" y="2906711"/>
            <a:ext cx="232410" cy="37007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 spc="25" dirty="0">
                <a:latin typeface="Times New Roman"/>
                <a:cs typeface="Times New Roman"/>
              </a:rPr>
              <a:t>5</a:t>
            </a:r>
            <a:r>
              <a:rPr sz="1600" dirty="0">
                <a:latin typeface="Times New Roman"/>
                <a:cs typeface="Times New Roman"/>
              </a:rPr>
              <a:t>0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2"/>
              </a:spcBef>
            </a:pPr>
            <a:endParaRPr sz="145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600" spc="25" dirty="0">
                <a:latin typeface="Times New Roman"/>
                <a:cs typeface="Times New Roman"/>
              </a:rPr>
              <a:t>4</a:t>
            </a:r>
            <a:r>
              <a:rPr sz="1600" dirty="0">
                <a:latin typeface="Times New Roman"/>
                <a:cs typeface="Times New Roman"/>
              </a:rPr>
              <a:t>0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2"/>
              </a:spcBef>
            </a:pPr>
            <a:endParaRPr sz="145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600" spc="25" dirty="0">
                <a:latin typeface="Times New Roman"/>
                <a:cs typeface="Times New Roman"/>
              </a:rPr>
              <a:t>3</a:t>
            </a:r>
            <a:r>
              <a:rPr sz="1600" dirty="0">
                <a:latin typeface="Times New Roman"/>
                <a:cs typeface="Times New Roman"/>
              </a:rPr>
              <a:t>0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2"/>
              </a:spcBef>
            </a:pPr>
            <a:endParaRPr sz="145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600" spc="25" dirty="0">
                <a:latin typeface="Times New Roman"/>
                <a:cs typeface="Times New Roman"/>
              </a:rPr>
              <a:t>2</a:t>
            </a:r>
            <a:r>
              <a:rPr sz="1600" dirty="0">
                <a:latin typeface="Times New Roman"/>
                <a:cs typeface="Times New Roman"/>
              </a:rPr>
              <a:t>0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2"/>
              </a:spcBef>
            </a:pPr>
            <a:endParaRPr sz="145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600" spc="25" dirty="0">
                <a:latin typeface="Times New Roman"/>
                <a:cs typeface="Times New Roman"/>
              </a:rPr>
              <a:t>1</a:t>
            </a:r>
            <a:r>
              <a:rPr sz="1600" dirty="0">
                <a:latin typeface="Times New Roman"/>
                <a:cs typeface="Times New Roman"/>
              </a:rPr>
              <a:t>0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2"/>
              </a:spcBef>
            </a:pPr>
            <a:endParaRPr sz="1450">
              <a:latin typeface="Times New Roman"/>
              <a:cs typeface="Times New Roman"/>
            </a:endParaRPr>
          </a:p>
          <a:p>
            <a:pPr marL="104775" algn="ctr">
              <a:lnSpc>
                <a:spcPct val="100000"/>
              </a:lnSpc>
            </a:pPr>
            <a:r>
              <a:rPr sz="1600" dirty="0">
                <a:latin typeface="Times New Roman"/>
                <a:cs typeface="Times New Roman"/>
              </a:rPr>
              <a:t>0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225" name="object 225"/>
          <p:cNvSpPr txBox="1"/>
          <p:nvPr/>
        </p:nvSpPr>
        <p:spPr>
          <a:xfrm>
            <a:off x="811534" y="2212017"/>
            <a:ext cx="232410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spc="25" dirty="0">
                <a:latin typeface="Times New Roman"/>
                <a:cs typeface="Times New Roman"/>
              </a:rPr>
              <a:t>6</a:t>
            </a:r>
            <a:r>
              <a:rPr sz="1600" dirty="0">
                <a:latin typeface="Times New Roman"/>
                <a:cs typeface="Times New Roman"/>
              </a:rPr>
              <a:t>0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226" name="object 226"/>
          <p:cNvSpPr txBox="1"/>
          <p:nvPr/>
        </p:nvSpPr>
        <p:spPr>
          <a:xfrm>
            <a:off x="1173801" y="2771779"/>
            <a:ext cx="8491220" cy="94615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575310">
              <a:lnSpc>
                <a:spcPct val="100000"/>
              </a:lnSpc>
            </a:pPr>
            <a:r>
              <a:rPr sz="1600" spc="20" dirty="0">
                <a:latin typeface="Times New Roman"/>
                <a:cs typeface="Times New Roman"/>
              </a:rPr>
              <a:t>4</a:t>
            </a:r>
            <a:r>
              <a:rPr sz="1600" spc="30" dirty="0">
                <a:latin typeface="Times New Roman"/>
                <a:cs typeface="Times New Roman"/>
              </a:rPr>
              <a:t>7</a:t>
            </a:r>
            <a:r>
              <a:rPr sz="1600" spc="-30" dirty="0">
                <a:latin typeface="Times New Roman"/>
                <a:cs typeface="Times New Roman"/>
              </a:rPr>
              <a:t>,</a:t>
            </a:r>
            <a:r>
              <a:rPr sz="1600" dirty="0">
                <a:latin typeface="Times New Roman"/>
                <a:cs typeface="Times New Roman"/>
              </a:rPr>
              <a:t>6</a:t>
            </a:r>
            <a:endParaRPr sz="1600">
              <a:latin typeface="Times New Roman"/>
              <a:cs typeface="Times New Roman"/>
            </a:endParaRPr>
          </a:p>
          <a:p>
            <a:pPr marL="553720">
              <a:lnSpc>
                <a:spcPct val="100000"/>
              </a:lnSpc>
              <a:spcBef>
                <a:spcPts val="580"/>
              </a:spcBef>
            </a:pPr>
            <a:r>
              <a:rPr sz="1600" spc="30" dirty="0">
                <a:latin typeface="Times New Roman"/>
                <a:cs typeface="Times New Roman"/>
              </a:rPr>
              <a:t>4</a:t>
            </a:r>
            <a:r>
              <a:rPr sz="1600" spc="20" dirty="0">
                <a:latin typeface="Times New Roman"/>
                <a:cs typeface="Times New Roman"/>
              </a:rPr>
              <a:t>7</a:t>
            </a:r>
            <a:r>
              <a:rPr sz="1600" spc="-20" dirty="0">
                <a:latin typeface="Times New Roman"/>
                <a:cs typeface="Times New Roman"/>
              </a:rPr>
              <a:t>,</a:t>
            </a:r>
            <a:r>
              <a:rPr sz="1600" dirty="0">
                <a:latin typeface="Times New Roman"/>
                <a:cs typeface="Times New Roman"/>
              </a:rPr>
              <a:t>3</a:t>
            </a:r>
            <a:endParaRPr sz="1600">
              <a:latin typeface="Times New Roman"/>
              <a:cs typeface="Times New Roman"/>
            </a:endParaRPr>
          </a:p>
          <a:p>
            <a:pPr marL="532130">
              <a:lnSpc>
                <a:spcPct val="100000"/>
              </a:lnSpc>
              <a:spcBef>
                <a:spcPts val="590"/>
              </a:spcBef>
            </a:pPr>
            <a:r>
              <a:rPr sz="1600" spc="20" dirty="0">
                <a:latin typeface="Times New Roman"/>
                <a:cs typeface="Times New Roman"/>
              </a:rPr>
              <a:t>4</a:t>
            </a:r>
            <a:r>
              <a:rPr sz="1600" spc="30" dirty="0">
                <a:latin typeface="Times New Roman"/>
                <a:cs typeface="Times New Roman"/>
              </a:rPr>
              <a:t>7</a:t>
            </a:r>
            <a:r>
              <a:rPr sz="1600" spc="-30" dirty="0">
                <a:latin typeface="Times New Roman"/>
                <a:cs typeface="Times New Roman"/>
              </a:rPr>
              <a:t>,</a:t>
            </a:r>
            <a:r>
              <a:rPr sz="1600" dirty="0">
                <a:latin typeface="Times New Roman"/>
                <a:cs typeface="Times New Roman"/>
              </a:rPr>
              <a:t>0</a:t>
            </a:r>
            <a:endParaRPr sz="1600">
              <a:latin typeface="Times New Roman"/>
              <a:cs typeface="Times New Roman"/>
            </a:endParaRPr>
          </a:p>
          <a:p>
            <a:pPr marL="510540">
              <a:lnSpc>
                <a:spcPct val="100000"/>
              </a:lnSpc>
              <a:spcBef>
                <a:spcPts val="580"/>
              </a:spcBef>
            </a:pPr>
            <a:r>
              <a:rPr sz="1600" spc="20" dirty="0">
                <a:latin typeface="Times New Roman"/>
                <a:cs typeface="Times New Roman"/>
              </a:rPr>
              <a:t>4</a:t>
            </a:r>
            <a:r>
              <a:rPr sz="1600" spc="30" dirty="0">
                <a:latin typeface="Times New Roman"/>
                <a:cs typeface="Times New Roman"/>
              </a:rPr>
              <a:t>6</a:t>
            </a:r>
            <a:r>
              <a:rPr sz="1600" spc="-30" dirty="0">
                <a:latin typeface="Times New Roman"/>
                <a:cs typeface="Times New Roman"/>
              </a:rPr>
              <a:t>,</a:t>
            </a:r>
            <a:r>
              <a:rPr sz="1600" dirty="0">
                <a:latin typeface="Times New Roman"/>
                <a:cs typeface="Times New Roman"/>
              </a:rPr>
              <a:t>7</a:t>
            </a:r>
            <a:endParaRPr sz="1600">
              <a:latin typeface="Times New Roman"/>
              <a:cs typeface="Times New Roman"/>
            </a:endParaRPr>
          </a:p>
          <a:p>
            <a:pPr marL="488950">
              <a:lnSpc>
                <a:spcPct val="100000"/>
              </a:lnSpc>
              <a:spcBef>
                <a:spcPts val="580"/>
              </a:spcBef>
            </a:pPr>
            <a:r>
              <a:rPr sz="1600" spc="20" dirty="0">
                <a:latin typeface="Times New Roman"/>
                <a:cs typeface="Times New Roman"/>
              </a:rPr>
              <a:t>4</a:t>
            </a:r>
            <a:r>
              <a:rPr sz="1600" spc="30" dirty="0">
                <a:latin typeface="Times New Roman"/>
                <a:cs typeface="Times New Roman"/>
              </a:rPr>
              <a:t>6</a:t>
            </a:r>
            <a:r>
              <a:rPr sz="1600" spc="-30" dirty="0">
                <a:latin typeface="Times New Roman"/>
                <a:cs typeface="Times New Roman"/>
              </a:rPr>
              <a:t>,</a:t>
            </a:r>
            <a:r>
              <a:rPr sz="1600" dirty="0">
                <a:latin typeface="Times New Roman"/>
                <a:cs typeface="Times New Roman"/>
              </a:rPr>
              <a:t>4</a:t>
            </a:r>
            <a:endParaRPr sz="1600">
              <a:latin typeface="Times New Roman"/>
              <a:cs typeface="Times New Roman"/>
            </a:endParaRPr>
          </a:p>
          <a:p>
            <a:pPr marL="467359">
              <a:lnSpc>
                <a:spcPct val="100000"/>
              </a:lnSpc>
              <a:spcBef>
                <a:spcPts val="580"/>
              </a:spcBef>
            </a:pPr>
            <a:r>
              <a:rPr sz="1600" spc="30" dirty="0">
                <a:latin typeface="Times New Roman"/>
                <a:cs typeface="Times New Roman"/>
              </a:rPr>
              <a:t>4</a:t>
            </a:r>
            <a:r>
              <a:rPr sz="1600" spc="20" dirty="0">
                <a:latin typeface="Times New Roman"/>
                <a:cs typeface="Times New Roman"/>
              </a:rPr>
              <a:t>6</a:t>
            </a:r>
            <a:r>
              <a:rPr sz="1600" spc="-20" dirty="0">
                <a:latin typeface="Times New Roman"/>
                <a:cs typeface="Times New Roman"/>
              </a:rPr>
              <a:t>,</a:t>
            </a:r>
            <a:r>
              <a:rPr sz="1600" dirty="0">
                <a:latin typeface="Times New Roman"/>
                <a:cs typeface="Times New Roman"/>
              </a:rPr>
              <a:t>1</a:t>
            </a:r>
            <a:endParaRPr sz="1600">
              <a:latin typeface="Times New Roman"/>
              <a:cs typeface="Times New Roman"/>
            </a:endParaRPr>
          </a:p>
          <a:p>
            <a:pPr marL="445770">
              <a:lnSpc>
                <a:spcPct val="100000"/>
              </a:lnSpc>
              <a:spcBef>
                <a:spcPts val="590"/>
              </a:spcBef>
            </a:pPr>
            <a:r>
              <a:rPr sz="1600" spc="20" dirty="0">
                <a:latin typeface="Times New Roman"/>
                <a:cs typeface="Times New Roman"/>
              </a:rPr>
              <a:t>45</a:t>
            </a:r>
            <a:r>
              <a:rPr sz="1600" spc="-20" dirty="0">
                <a:latin typeface="Times New Roman"/>
                <a:cs typeface="Times New Roman"/>
              </a:rPr>
              <a:t>,</a:t>
            </a:r>
            <a:r>
              <a:rPr sz="1600" dirty="0">
                <a:latin typeface="Times New Roman"/>
                <a:cs typeface="Times New Roman"/>
              </a:rPr>
              <a:t>8</a:t>
            </a:r>
            <a:endParaRPr sz="1600">
              <a:latin typeface="Times New Roman"/>
              <a:cs typeface="Times New Roman"/>
            </a:endParaRPr>
          </a:p>
          <a:p>
            <a:pPr marL="424180">
              <a:lnSpc>
                <a:spcPct val="100000"/>
              </a:lnSpc>
              <a:spcBef>
                <a:spcPts val="580"/>
              </a:spcBef>
            </a:pPr>
            <a:r>
              <a:rPr sz="1600" spc="20" dirty="0">
                <a:latin typeface="Times New Roman"/>
                <a:cs typeface="Times New Roman"/>
              </a:rPr>
              <a:t>4</a:t>
            </a:r>
            <a:r>
              <a:rPr sz="1600" spc="30" dirty="0">
                <a:latin typeface="Times New Roman"/>
                <a:cs typeface="Times New Roman"/>
              </a:rPr>
              <a:t>5</a:t>
            </a:r>
            <a:r>
              <a:rPr sz="1600" spc="-30" dirty="0">
                <a:latin typeface="Times New Roman"/>
                <a:cs typeface="Times New Roman"/>
              </a:rPr>
              <a:t>,</a:t>
            </a:r>
            <a:r>
              <a:rPr sz="1600" dirty="0">
                <a:latin typeface="Times New Roman"/>
                <a:cs typeface="Times New Roman"/>
              </a:rPr>
              <a:t>5</a:t>
            </a:r>
            <a:endParaRPr sz="1600">
              <a:latin typeface="Times New Roman"/>
              <a:cs typeface="Times New Roman"/>
            </a:endParaRPr>
          </a:p>
          <a:p>
            <a:pPr marL="402590">
              <a:lnSpc>
                <a:spcPct val="100000"/>
              </a:lnSpc>
              <a:spcBef>
                <a:spcPts val="580"/>
              </a:spcBef>
            </a:pPr>
            <a:r>
              <a:rPr sz="1600" spc="30" dirty="0">
                <a:latin typeface="Times New Roman"/>
                <a:cs typeface="Times New Roman"/>
              </a:rPr>
              <a:t>4</a:t>
            </a:r>
            <a:r>
              <a:rPr sz="1600" spc="20" dirty="0">
                <a:latin typeface="Times New Roman"/>
                <a:cs typeface="Times New Roman"/>
              </a:rPr>
              <a:t>5</a:t>
            </a:r>
            <a:r>
              <a:rPr sz="1600" spc="-30" dirty="0">
                <a:latin typeface="Times New Roman"/>
                <a:cs typeface="Times New Roman"/>
              </a:rPr>
              <a:t>,</a:t>
            </a:r>
            <a:r>
              <a:rPr sz="1600" dirty="0">
                <a:latin typeface="Times New Roman"/>
                <a:cs typeface="Times New Roman"/>
              </a:rPr>
              <a:t>1</a:t>
            </a:r>
            <a:endParaRPr sz="1600">
              <a:latin typeface="Times New Roman"/>
              <a:cs typeface="Times New Roman"/>
            </a:endParaRPr>
          </a:p>
          <a:p>
            <a:pPr marL="381000">
              <a:lnSpc>
                <a:spcPct val="100000"/>
              </a:lnSpc>
              <a:spcBef>
                <a:spcPts val="580"/>
              </a:spcBef>
            </a:pPr>
            <a:r>
              <a:rPr sz="1600" spc="30" dirty="0">
                <a:latin typeface="Times New Roman"/>
                <a:cs typeface="Times New Roman"/>
              </a:rPr>
              <a:t>4</a:t>
            </a:r>
            <a:r>
              <a:rPr sz="1600" spc="20" dirty="0">
                <a:latin typeface="Times New Roman"/>
                <a:cs typeface="Times New Roman"/>
              </a:rPr>
              <a:t>4</a:t>
            </a:r>
            <a:r>
              <a:rPr sz="1600" spc="-20" dirty="0">
                <a:latin typeface="Times New Roman"/>
                <a:cs typeface="Times New Roman"/>
              </a:rPr>
              <a:t>,</a:t>
            </a:r>
            <a:r>
              <a:rPr sz="1600" dirty="0">
                <a:latin typeface="Times New Roman"/>
                <a:cs typeface="Times New Roman"/>
              </a:rPr>
              <a:t>8</a:t>
            </a:r>
            <a:endParaRPr sz="1600">
              <a:latin typeface="Times New Roman"/>
              <a:cs typeface="Times New Roman"/>
            </a:endParaRPr>
          </a:p>
          <a:p>
            <a:pPr marL="359410">
              <a:lnSpc>
                <a:spcPct val="100000"/>
              </a:lnSpc>
              <a:spcBef>
                <a:spcPts val="580"/>
              </a:spcBef>
            </a:pPr>
            <a:r>
              <a:rPr sz="1600" spc="30" dirty="0">
                <a:latin typeface="Times New Roman"/>
                <a:cs typeface="Times New Roman"/>
              </a:rPr>
              <a:t>4</a:t>
            </a:r>
            <a:r>
              <a:rPr sz="1600" spc="20" dirty="0">
                <a:latin typeface="Times New Roman"/>
                <a:cs typeface="Times New Roman"/>
              </a:rPr>
              <a:t>4</a:t>
            </a:r>
            <a:r>
              <a:rPr sz="1600" spc="-20" dirty="0">
                <a:latin typeface="Times New Roman"/>
                <a:cs typeface="Times New Roman"/>
              </a:rPr>
              <a:t>,</a:t>
            </a:r>
            <a:r>
              <a:rPr sz="1600" dirty="0">
                <a:latin typeface="Times New Roman"/>
                <a:cs typeface="Times New Roman"/>
              </a:rPr>
              <a:t>5</a:t>
            </a:r>
            <a:endParaRPr sz="1600">
              <a:latin typeface="Times New Roman"/>
              <a:cs typeface="Times New Roman"/>
            </a:endParaRPr>
          </a:p>
          <a:p>
            <a:pPr marL="337820">
              <a:lnSpc>
                <a:spcPct val="100000"/>
              </a:lnSpc>
              <a:spcBef>
                <a:spcPts val="590"/>
              </a:spcBef>
            </a:pPr>
            <a:r>
              <a:rPr sz="1600" spc="20" dirty="0">
                <a:latin typeface="Times New Roman"/>
                <a:cs typeface="Times New Roman"/>
              </a:rPr>
              <a:t>4</a:t>
            </a:r>
            <a:r>
              <a:rPr sz="1600" spc="30" dirty="0">
                <a:latin typeface="Times New Roman"/>
                <a:cs typeface="Times New Roman"/>
              </a:rPr>
              <a:t>4</a:t>
            </a:r>
            <a:r>
              <a:rPr sz="1600" spc="-30" dirty="0">
                <a:latin typeface="Times New Roman"/>
                <a:cs typeface="Times New Roman"/>
              </a:rPr>
              <a:t>,</a:t>
            </a:r>
            <a:r>
              <a:rPr sz="1600" dirty="0">
                <a:latin typeface="Times New Roman"/>
                <a:cs typeface="Times New Roman"/>
              </a:rPr>
              <a:t>2</a:t>
            </a:r>
            <a:endParaRPr sz="1600">
              <a:latin typeface="Times New Roman"/>
              <a:cs typeface="Times New Roman"/>
            </a:endParaRPr>
          </a:p>
          <a:p>
            <a:pPr marL="316230">
              <a:lnSpc>
                <a:spcPct val="100000"/>
              </a:lnSpc>
              <a:spcBef>
                <a:spcPts val="580"/>
              </a:spcBef>
            </a:pPr>
            <a:r>
              <a:rPr sz="1600" spc="20" dirty="0">
                <a:latin typeface="Times New Roman"/>
                <a:cs typeface="Times New Roman"/>
              </a:rPr>
              <a:t>4</a:t>
            </a:r>
            <a:r>
              <a:rPr sz="1600" spc="30" dirty="0">
                <a:latin typeface="Times New Roman"/>
                <a:cs typeface="Times New Roman"/>
              </a:rPr>
              <a:t>3</a:t>
            </a:r>
            <a:r>
              <a:rPr sz="1600" spc="-30" dirty="0">
                <a:latin typeface="Times New Roman"/>
                <a:cs typeface="Times New Roman"/>
              </a:rPr>
              <a:t>,</a:t>
            </a:r>
            <a:r>
              <a:rPr sz="1600" dirty="0">
                <a:latin typeface="Times New Roman"/>
                <a:cs typeface="Times New Roman"/>
              </a:rPr>
              <a:t>9</a:t>
            </a:r>
            <a:endParaRPr sz="1600">
              <a:latin typeface="Times New Roman"/>
              <a:cs typeface="Times New Roman"/>
            </a:endParaRPr>
          </a:p>
          <a:p>
            <a:pPr marL="294640">
              <a:lnSpc>
                <a:spcPct val="100000"/>
              </a:lnSpc>
              <a:spcBef>
                <a:spcPts val="580"/>
              </a:spcBef>
            </a:pPr>
            <a:r>
              <a:rPr sz="1600" spc="30" dirty="0">
                <a:latin typeface="Times New Roman"/>
                <a:cs typeface="Times New Roman"/>
              </a:rPr>
              <a:t>4</a:t>
            </a:r>
            <a:r>
              <a:rPr sz="1600" spc="20" dirty="0">
                <a:latin typeface="Times New Roman"/>
                <a:cs typeface="Times New Roman"/>
              </a:rPr>
              <a:t>3</a:t>
            </a:r>
            <a:r>
              <a:rPr sz="1600" spc="-30" dirty="0">
                <a:latin typeface="Times New Roman"/>
                <a:cs typeface="Times New Roman"/>
              </a:rPr>
              <a:t>,</a:t>
            </a:r>
            <a:r>
              <a:rPr sz="1600" dirty="0">
                <a:latin typeface="Times New Roman"/>
                <a:cs typeface="Times New Roman"/>
              </a:rPr>
              <a:t>6</a:t>
            </a:r>
            <a:endParaRPr sz="1600">
              <a:latin typeface="Times New Roman"/>
              <a:cs typeface="Times New Roman"/>
            </a:endParaRPr>
          </a:p>
          <a:p>
            <a:pPr marL="273050">
              <a:lnSpc>
                <a:spcPct val="100000"/>
              </a:lnSpc>
              <a:spcBef>
                <a:spcPts val="580"/>
              </a:spcBef>
            </a:pPr>
            <a:r>
              <a:rPr sz="1600" spc="30" dirty="0">
                <a:latin typeface="Times New Roman"/>
                <a:cs typeface="Times New Roman"/>
              </a:rPr>
              <a:t>4</a:t>
            </a:r>
            <a:r>
              <a:rPr sz="1600" spc="20" dirty="0">
                <a:latin typeface="Times New Roman"/>
                <a:cs typeface="Times New Roman"/>
              </a:rPr>
              <a:t>3</a:t>
            </a:r>
            <a:r>
              <a:rPr sz="1600" spc="-20" dirty="0">
                <a:latin typeface="Times New Roman"/>
                <a:cs typeface="Times New Roman"/>
              </a:rPr>
              <a:t>,</a:t>
            </a:r>
            <a:r>
              <a:rPr sz="1600" dirty="0">
                <a:latin typeface="Times New Roman"/>
                <a:cs typeface="Times New Roman"/>
              </a:rPr>
              <a:t>3</a:t>
            </a:r>
            <a:endParaRPr sz="1600">
              <a:latin typeface="Times New Roman"/>
              <a:cs typeface="Times New Roman"/>
            </a:endParaRPr>
          </a:p>
          <a:p>
            <a:pPr marL="250190">
              <a:lnSpc>
                <a:spcPct val="100000"/>
              </a:lnSpc>
              <a:spcBef>
                <a:spcPts val="590"/>
              </a:spcBef>
            </a:pPr>
            <a:r>
              <a:rPr sz="1600" spc="20" dirty="0">
                <a:latin typeface="Times New Roman"/>
                <a:cs typeface="Times New Roman"/>
              </a:rPr>
              <a:t>4</a:t>
            </a:r>
            <a:r>
              <a:rPr sz="1600" spc="30" dirty="0">
                <a:latin typeface="Times New Roman"/>
                <a:cs typeface="Times New Roman"/>
              </a:rPr>
              <a:t>3</a:t>
            </a:r>
            <a:r>
              <a:rPr sz="1600" spc="-30" dirty="0">
                <a:latin typeface="Times New Roman"/>
                <a:cs typeface="Times New Roman"/>
              </a:rPr>
              <a:t>,</a:t>
            </a:r>
            <a:r>
              <a:rPr sz="1600" dirty="0">
                <a:latin typeface="Times New Roman"/>
                <a:cs typeface="Times New Roman"/>
              </a:rPr>
              <a:t>0</a:t>
            </a:r>
            <a:endParaRPr sz="1600">
              <a:latin typeface="Times New Roman"/>
              <a:cs typeface="Times New Roman"/>
            </a:endParaRPr>
          </a:p>
          <a:p>
            <a:pPr marL="228600">
              <a:lnSpc>
                <a:spcPct val="100000"/>
              </a:lnSpc>
              <a:spcBef>
                <a:spcPts val="580"/>
              </a:spcBef>
            </a:pPr>
            <a:r>
              <a:rPr sz="1600" spc="20" dirty="0">
                <a:latin typeface="Times New Roman"/>
                <a:cs typeface="Times New Roman"/>
              </a:rPr>
              <a:t>4</a:t>
            </a:r>
            <a:r>
              <a:rPr sz="1600" spc="30" dirty="0">
                <a:latin typeface="Times New Roman"/>
                <a:cs typeface="Times New Roman"/>
              </a:rPr>
              <a:t>2</a:t>
            </a:r>
            <a:r>
              <a:rPr sz="1600" spc="-30" dirty="0">
                <a:latin typeface="Times New Roman"/>
                <a:cs typeface="Times New Roman"/>
              </a:rPr>
              <a:t>,</a:t>
            </a:r>
            <a:r>
              <a:rPr sz="1600" dirty="0">
                <a:latin typeface="Times New Roman"/>
                <a:cs typeface="Times New Roman"/>
              </a:rPr>
              <a:t>7</a:t>
            </a:r>
            <a:endParaRPr sz="1600">
              <a:latin typeface="Times New Roman"/>
              <a:cs typeface="Times New Roman"/>
            </a:endParaRPr>
          </a:p>
          <a:p>
            <a:pPr marL="207010">
              <a:lnSpc>
                <a:spcPct val="100000"/>
              </a:lnSpc>
              <a:spcBef>
                <a:spcPts val="580"/>
              </a:spcBef>
            </a:pPr>
            <a:r>
              <a:rPr sz="1600" spc="20" dirty="0">
                <a:latin typeface="Times New Roman"/>
                <a:cs typeface="Times New Roman"/>
              </a:rPr>
              <a:t>4</a:t>
            </a:r>
            <a:r>
              <a:rPr sz="1600" spc="30" dirty="0">
                <a:latin typeface="Times New Roman"/>
                <a:cs typeface="Times New Roman"/>
              </a:rPr>
              <a:t>2</a:t>
            </a:r>
            <a:r>
              <a:rPr sz="1600" spc="-30" dirty="0">
                <a:latin typeface="Times New Roman"/>
                <a:cs typeface="Times New Roman"/>
              </a:rPr>
              <a:t>,</a:t>
            </a:r>
            <a:r>
              <a:rPr sz="1600" dirty="0">
                <a:latin typeface="Times New Roman"/>
                <a:cs typeface="Times New Roman"/>
              </a:rPr>
              <a:t>3</a:t>
            </a:r>
            <a:endParaRPr sz="1600">
              <a:latin typeface="Times New Roman"/>
              <a:cs typeface="Times New Roman"/>
            </a:endParaRPr>
          </a:p>
          <a:p>
            <a:pPr marL="185420">
              <a:lnSpc>
                <a:spcPct val="100000"/>
              </a:lnSpc>
              <a:spcBef>
                <a:spcPts val="580"/>
              </a:spcBef>
            </a:pPr>
            <a:r>
              <a:rPr sz="1600" spc="30" dirty="0">
                <a:latin typeface="Times New Roman"/>
                <a:cs typeface="Times New Roman"/>
              </a:rPr>
              <a:t>4</a:t>
            </a:r>
            <a:r>
              <a:rPr sz="1600" spc="20" dirty="0">
                <a:latin typeface="Times New Roman"/>
                <a:cs typeface="Times New Roman"/>
              </a:rPr>
              <a:t>2</a:t>
            </a:r>
            <a:r>
              <a:rPr sz="1600" spc="-20" dirty="0">
                <a:latin typeface="Times New Roman"/>
                <a:cs typeface="Times New Roman"/>
              </a:rPr>
              <a:t>,</a:t>
            </a:r>
            <a:r>
              <a:rPr sz="1600" dirty="0">
                <a:latin typeface="Times New Roman"/>
                <a:cs typeface="Times New Roman"/>
              </a:rPr>
              <a:t>0</a:t>
            </a:r>
            <a:endParaRPr sz="1600">
              <a:latin typeface="Times New Roman"/>
              <a:cs typeface="Times New Roman"/>
            </a:endParaRPr>
          </a:p>
          <a:p>
            <a:pPr marL="163830">
              <a:lnSpc>
                <a:spcPct val="100000"/>
              </a:lnSpc>
              <a:spcBef>
                <a:spcPts val="590"/>
              </a:spcBef>
            </a:pPr>
            <a:r>
              <a:rPr sz="1600" spc="20" dirty="0">
                <a:latin typeface="Times New Roman"/>
                <a:cs typeface="Times New Roman"/>
              </a:rPr>
              <a:t>4</a:t>
            </a:r>
            <a:r>
              <a:rPr sz="1600" spc="30" dirty="0">
                <a:latin typeface="Times New Roman"/>
                <a:cs typeface="Times New Roman"/>
              </a:rPr>
              <a:t>1</a:t>
            </a:r>
            <a:r>
              <a:rPr sz="1600" spc="-30" dirty="0">
                <a:latin typeface="Times New Roman"/>
                <a:cs typeface="Times New Roman"/>
              </a:rPr>
              <a:t>,</a:t>
            </a:r>
            <a:r>
              <a:rPr sz="1600" dirty="0">
                <a:latin typeface="Times New Roman"/>
                <a:cs typeface="Times New Roman"/>
              </a:rPr>
              <a:t>7</a:t>
            </a:r>
            <a:endParaRPr sz="1600">
              <a:latin typeface="Times New Roman"/>
              <a:cs typeface="Times New Roman"/>
            </a:endParaRPr>
          </a:p>
          <a:p>
            <a:pPr marL="142240">
              <a:lnSpc>
                <a:spcPct val="100000"/>
              </a:lnSpc>
              <a:spcBef>
                <a:spcPts val="580"/>
              </a:spcBef>
            </a:pPr>
            <a:r>
              <a:rPr sz="1600" spc="20" dirty="0">
                <a:latin typeface="Times New Roman"/>
                <a:cs typeface="Times New Roman"/>
              </a:rPr>
              <a:t>4</a:t>
            </a:r>
            <a:r>
              <a:rPr sz="1600" spc="30" dirty="0">
                <a:latin typeface="Times New Roman"/>
                <a:cs typeface="Times New Roman"/>
              </a:rPr>
              <a:t>1</a:t>
            </a:r>
            <a:r>
              <a:rPr sz="1600" spc="-30" dirty="0">
                <a:latin typeface="Times New Roman"/>
                <a:cs typeface="Times New Roman"/>
              </a:rPr>
              <a:t>,</a:t>
            </a:r>
            <a:r>
              <a:rPr sz="1600" dirty="0">
                <a:latin typeface="Times New Roman"/>
                <a:cs typeface="Times New Roman"/>
              </a:rPr>
              <a:t>4</a:t>
            </a:r>
            <a:endParaRPr sz="1600">
              <a:latin typeface="Times New Roman"/>
              <a:cs typeface="Times New Roman"/>
            </a:endParaRPr>
          </a:p>
          <a:p>
            <a:pPr marL="120650">
              <a:lnSpc>
                <a:spcPct val="100000"/>
              </a:lnSpc>
              <a:spcBef>
                <a:spcPts val="580"/>
              </a:spcBef>
            </a:pPr>
            <a:r>
              <a:rPr sz="1600" spc="30" dirty="0">
                <a:latin typeface="Times New Roman"/>
                <a:cs typeface="Times New Roman"/>
              </a:rPr>
              <a:t>4</a:t>
            </a:r>
            <a:r>
              <a:rPr sz="1600" spc="20" dirty="0">
                <a:latin typeface="Times New Roman"/>
                <a:cs typeface="Times New Roman"/>
              </a:rPr>
              <a:t>1</a:t>
            </a:r>
            <a:r>
              <a:rPr sz="1600" spc="-20" dirty="0">
                <a:latin typeface="Times New Roman"/>
                <a:cs typeface="Times New Roman"/>
              </a:rPr>
              <a:t>,</a:t>
            </a:r>
            <a:r>
              <a:rPr sz="1600" dirty="0">
                <a:latin typeface="Times New Roman"/>
                <a:cs typeface="Times New Roman"/>
              </a:rPr>
              <a:t>1</a:t>
            </a:r>
            <a:endParaRPr sz="1600">
              <a:latin typeface="Times New Roman"/>
              <a:cs typeface="Times New Roman"/>
            </a:endParaRPr>
          </a:p>
          <a:p>
            <a:pPr marL="99060">
              <a:lnSpc>
                <a:spcPct val="100000"/>
              </a:lnSpc>
              <a:spcBef>
                <a:spcPts val="580"/>
              </a:spcBef>
            </a:pPr>
            <a:r>
              <a:rPr sz="1600" spc="30" dirty="0">
                <a:latin typeface="Times New Roman"/>
                <a:cs typeface="Times New Roman"/>
              </a:rPr>
              <a:t>4</a:t>
            </a:r>
            <a:r>
              <a:rPr sz="1600" spc="20" dirty="0">
                <a:latin typeface="Times New Roman"/>
                <a:cs typeface="Times New Roman"/>
              </a:rPr>
              <a:t>0</a:t>
            </a:r>
            <a:r>
              <a:rPr sz="1600" spc="-20" dirty="0">
                <a:latin typeface="Times New Roman"/>
                <a:cs typeface="Times New Roman"/>
              </a:rPr>
              <a:t>,</a:t>
            </a:r>
            <a:r>
              <a:rPr sz="1600" dirty="0">
                <a:latin typeface="Times New Roman"/>
                <a:cs typeface="Times New Roman"/>
              </a:rPr>
              <a:t>8</a:t>
            </a:r>
            <a:endParaRPr sz="1600">
              <a:latin typeface="Times New Roman"/>
              <a:cs typeface="Times New Roman"/>
            </a:endParaRPr>
          </a:p>
          <a:p>
            <a:pPr marL="77470">
              <a:lnSpc>
                <a:spcPct val="100000"/>
              </a:lnSpc>
              <a:spcBef>
                <a:spcPts val="590"/>
              </a:spcBef>
            </a:pPr>
            <a:r>
              <a:rPr sz="1600" spc="20" dirty="0">
                <a:latin typeface="Times New Roman"/>
                <a:cs typeface="Times New Roman"/>
              </a:rPr>
              <a:t>4</a:t>
            </a:r>
            <a:r>
              <a:rPr sz="1600" spc="30" dirty="0">
                <a:latin typeface="Times New Roman"/>
                <a:cs typeface="Times New Roman"/>
              </a:rPr>
              <a:t>0</a:t>
            </a:r>
            <a:r>
              <a:rPr sz="1600" spc="-30" dirty="0">
                <a:latin typeface="Times New Roman"/>
                <a:cs typeface="Times New Roman"/>
              </a:rPr>
              <a:t>,</a:t>
            </a:r>
            <a:r>
              <a:rPr sz="1600" dirty="0">
                <a:latin typeface="Times New Roman"/>
                <a:cs typeface="Times New Roman"/>
              </a:rPr>
              <a:t>5</a:t>
            </a:r>
            <a:endParaRPr sz="1600">
              <a:latin typeface="Times New Roman"/>
              <a:cs typeface="Times New Roman"/>
            </a:endParaRPr>
          </a:p>
          <a:p>
            <a:pPr marL="55880">
              <a:lnSpc>
                <a:spcPct val="100000"/>
              </a:lnSpc>
              <a:spcBef>
                <a:spcPts val="580"/>
              </a:spcBef>
            </a:pPr>
            <a:r>
              <a:rPr sz="1600" spc="20" dirty="0">
                <a:latin typeface="Times New Roman"/>
                <a:cs typeface="Times New Roman"/>
              </a:rPr>
              <a:t>4</a:t>
            </a:r>
            <a:r>
              <a:rPr sz="1600" spc="30" dirty="0">
                <a:latin typeface="Times New Roman"/>
                <a:cs typeface="Times New Roman"/>
              </a:rPr>
              <a:t>0</a:t>
            </a:r>
            <a:r>
              <a:rPr sz="1600" spc="-30" dirty="0">
                <a:latin typeface="Times New Roman"/>
                <a:cs typeface="Times New Roman"/>
              </a:rPr>
              <a:t>,</a:t>
            </a:r>
            <a:r>
              <a:rPr sz="1600" dirty="0">
                <a:latin typeface="Times New Roman"/>
                <a:cs typeface="Times New Roman"/>
              </a:rPr>
              <a:t>2</a:t>
            </a:r>
            <a:endParaRPr sz="1600">
              <a:latin typeface="Times New Roman"/>
              <a:cs typeface="Times New Roman"/>
            </a:endParaRPr>
          </a:p>
          <a:p>
            <a:pPr marL="34290">
              <a:lnSpc>
                <a:spcPct val="100000"/>
              </a:lnSpc>
              <a:spcBef>
                <a:spcPts val="580"/>
              </a:spcBef>
            </a:pPr>
            <a:r>
              <a:rPr sz="1600" spc="30" dirty="0">
                <a:latin typeface="Times New Roman"/>
                <a:cs typeface="Times New Roman"/>
              </a:rPr>
              <a:t>3</a:t>
            </a:r>
            <a:r>
              <a:rPr sz="1600" spc="20" dirty="0">
                <a:latin typeface="Times New Roman"/>
                <a:cs typeface="Times New Roman"/>
              </a:rPr>
              <a:t>9</a:t>
            </a:r>
            <a:r>
              <a:rPr sz="1600" spc="-30" dirty="0">
                <a:latin typeface="Times New Roman"/>
                <a:cs typeface="Times New Roman"/>
              </a:rPr>
              <a:t>,</a:t>
            </a:r>
            <a:r>
              <a:rPr sz="1600" dirty="0">
                <a:latin typeface="Times New Roman"/>
                <a:cs typeface="Times New Roman"/>
              </a:rPr>
              <a:t>9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1600" spc="30" dirty="0">
                <a:latin typeface="Times New Roman"/>
                <a:cs typeface="Times New Roman"/>
              </a:rPr>
              <a:t>3</a:t>
            </a:r>
            <a:r>
              <a:rPr sz="1600" spc="20" dirty="0">
                <a:latin typeface="Times New Roman"/>
                <a:cs typeface="Times New Roman"/>
              </a:rPr>
              <a:t>9</a:t>
            </a:r>
            <a:r>
              <a:rPr sz="1600" spc="-20" dirty="0">
                <a:latin typeface="Times New Roman"/>
                <a:cs typeface="Times New Roman"/>
              </a:rPr>
              <a:t>,</a:t>
            </a:r>
            <a:r>
              <a:rPr sz="1600" dirty="0">
                <a:latin typeface="Times New Roman"/>
                <a:cs typeface="Times New Roman"/>
              </a:rPr>
              <a:t>5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227" name="object 227"/>
          <p:cNvSpPr/>
          <p:nvPr/>
        </p:nvSpPr>
        <p:spPr>
          <a:xfrm>
            <a:off x="1760219" y="2145665"/>
            <a:ext cx="121920" cy="121920"/>
          </a:xfrm>
          <a:custGeom>
            <a:avLst/>
            <a:gdLst/>
            <a:ahLst/>
            <a:cxnLst/>
            <a:rect l="l" t="t" r="r" b="b"/>
            <a:pathLst>
              <a:path w="121919" h="121919">
                <a:moveTo>
                  <a:pt x="121919" y="0"/>
                </a:moveTo>
                <a:lnTo>
                  <a:pt x="0" y="0"/>
                </a:lnTo>
                <a:lnTo>
                  <a:pt x="0" y="121919"/>
                </a:lnTo>
                <a:lnTo>
                  <a:pt x="121919" y="121919"/>
                </a:lnTo>
                <a:lnTo>
                  <a:pt x="121919" y="0"/>
                </a:lnTo>
                <a:close/>
              </a:path>
            </a:pathLst>
          </a:custGeom>
          <a:solidFill>
            <a:srgbClr val="0065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" name="object 228"/>
          <p:cNvSpPr/>
          <p:nvPr/>
        </p:nvSpPr>
        <p:spPr>
          <a:xfrm>
            <a:off x="7035789" y="1915785"/>
            <a:ext cx="121920" cy="121920"/>
          </a:xfrm>
          <a:custGeom>
            <a:avLst/>
            <a:gdLst/>
            <a:ahLst/>
            <a:cxnLst/>
            <a:rect l="l" t="t" r="r" b="b"/>
            <a:pathLst>
              <a:path w="121920" h="121919">
                <a:moveTo>
                  <a:pt x="121919" y="0"/>
                </a:moveTo>
                <a:lnTo>
                  <a:pt x="0" y="0"/>
                </a:lnTo>
                <a:lnTo>
                  <a:pt x="0" y="121919"/>
                </a:lnTo>
                <a:lnTo>
                  <a:pt x="121919" y="121919"/>
                </a:lnTo>
                <a:lnTo>
                  <a:pt x="121919" y="0"/>
                </a:lnTo>
                <a:close/>
              </a:path>
            </a:pathLst>
          </a:custGeom>
          <a:solidFill>
            <a:srgbClr val="BBE4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" name="object 229"/>
          <p:cNvSpPr/>
          <p:nvPr/>
        </p:nvSpPr>
        <p:spPr>
          <a:xfrm>
            <a:off x="1760219" y="1915785"/>
            <a:ext cx="121920" cy="121920"/>
          </a:xfrm>
          <a:custGeom>
            <a:avLst/>
            <a:gdLst/>
            <a:ahLst/>
            <a:cxnLst/>
            <a:rect l="l" t="t" r="r" b="b"/>
            <a:pathLst>
              <a:path w="121919" h="121919">
                <a:moveTo>
                  <a:pt x="121919" y="0"/>
                </a:moveTo>
                <a:lnTo>
                  <a:pt x="0" y="0"/>
                </a:lnTo>
                <a:lnTo>
                  <a:pt x="0" y="121919"/>
                </a:lnTo>
                <a:lnTo>
                  <a:pt x="121919" y="121919"/>
                </a:lnTo>
                <a:lnTo>
                  <a:pt x="121919" y="0"/>
                </a:lnTo>
                <a:close/>
              </a:path>
            </a:pathLst>
          </a:custGeom>
          <a:solidFill>
            <a:srgbClr val="ED1C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" name="object 230"/>
          <p:cNvSpPr txBox="1"/>
          <p:nvPr/>
        </p:nvSpPr>
        <p:spPr>
          <a:xfrm>
            <a:off x="1913891" y="1879280"/>
            <a:ext cx="7207250" cy="4330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1810"/>
              </a:lnSpc>
              <a:tabLst>
                <a:tab pos="5287645" algn="l"/>
              </a:tabLst>
            </a:pPr>
            <a:r>
              <a:rPr sz="1600" spc="15" dirty="0">
                <a:latin typeface="Times New Roman"/>
                <a:cs typeface="Times New Roman"/>
              </a:rPr>
              <a:t>P</a:t>
            </a:r>
            <a:r>
              <a:rPr sz="1600" spc="-10" dirty="0">
                <a:latin typeface="Times New Roman"/>
                <a:cs typeface="Times New Roman"/>
              </a:rPr>
              <a:t>l</a:t>
            </a:r>
            <a:r>
              <a:rPr sz="1600" spc="-45" dirty="0">
                <a:latin typeface="Times New Roman"/>
                <a:cs typeface="Times New Roman"/>
              </a:rPr>
              <a:t>a</a:t>
            </a:r>
            <a:r>
              <a:rPr sz="1600" spc="-5" dirty="0">
                <a:latin typeface="Times New Roman"/>
                <a:cs typeface="Times New Roman"/>
              </a:rPr>
              <a:t>tī</a:t>
            </a:r>
            <a:r>
              <a:rPr sz="1600" spc="15" dirty="0">
                <a:latin typeface="Times New Roman"/>
                <a:cs typeface="Times New Roman"/>
              </a:rPr>
              <a:t>b</a:t>
            </a:r>
            <a:r>
              <a:rPr sz="1600" spc="-45" dirty="0">
                <a:latin typeface="Times New Roman"/>
                <a:cs typeface="Times New Roman"/>
              </a:rPr>
              <a:t>a</a:t>
            </a:r>
            <a:r>
              <a:rPr sz="1600" spc="-25" dirty="0">
                <a:latin typeface="Times New Roman"/>
                <a:cs typeface="Times New Roman"/>
              </a:rPr>
              <a:t>s</a:t>
            </a:r>
            <a:r>
              <a:rPr sz="1600" dirty="0">
                <a:latin typeface="Times New Roman"/>
                <a:cs typeface="Times New Roman"/>
              </a:rPr>
              <a:t>,</a:t>
            </a:r>
            <a:r>
              <a:rPr sz="1600" spc="-55" dirty="0">
                <a:latin typeface="Times New Roman"/>
                <a:cs typeface="Times New Roman"/>
              </a:rPr>
              <a:t> </a:t>
            </a:r>
            <a:r>
              <a:rPr sz="1600" spc="15" dirty="0">
                <a:latin typeface="Times New Roman"/>
                <a:cs typeface="Times New Roman"/>
              </a:rPr>
              <a:t>k</a:t>
            </a:r>
            <a:r>
              <a:rPr sz="1600" spc="25" dirty="0">
                <a:latin typeface="Times New Roman"/>
                <a:cs typeface="Times New Roman"/>
              </a:rPr>
              <a:t>u</a:t>
            </a:r>
            <a:r>
              <a:rPr sz="1600" dirty="0">
                <a:latin typeface="Times New Roman"/>
                <a:cs typeface="Times New Roman"/>
              </a:rPr>
              <a:t>r</a:t>
            </a:r>
            <a:r>
              <a:rPr sz="1600" spc="-3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t</a:t>
            </a:r>
            <a:r>
              <a:rPr sz="1600" spc="15" dirty="0">
                <a:latin typeface="Times New Roman"/>
                <a:cs typeface="Times New Roman"/>
              </a:rPr>
              <a:t>u</a:t>
            </a:r>
            <a:r>
              <a:rPr sz="1600" spc="-5" dirty="0">
                <a:latin typeface="Times New Roman"/>
                <a:cs typeface="Times New Roman"/>
              </a:rPr>
              <a:t>r</a:t>
            </a:r>
            <a:r>
              <a:rPr sz="1600" spc="15" dirty="0">
                <a:latin typeface="Times New Roman"/>
                <a:cs typeface="Times New Roman"/>
              </a:rPr>
              <a:t>p</a:t>
            </a:r>
            <a:r>
              <a:rPr sz="1600" spc="-5" dirty="0">
                <a:latin typeface="Times New Roman"/>
                <a:cs typeface="Times New Roman"/>
              </a:rPr>
              <a:t>i</a:t>
            </a:r>
            <a:r>
              <a:rPr sz="1600" spc="25" dirty="0">
                <a:latin typeface="Times New Roman"/>
                <a:cs typeface="Times New Roman"/>
              </a:rPr>
              <a:t>n</a:t>
            </a:r>
            <a:r>
              <a:rPr sz="1600" spc="-50" dirty="0">
                <a:latin typeface="Times New Roman"/>
                <a:cs typeface="Times New Roman"/>
              </a:rPr>
              <a:t>ā</a:t>
            </a:r>
            <a:r>
              <a:rPr sz="1600" dirty="0">
                <a:latin typeface="Times New Roman"/>
                <a:cs typeface="Times New Roman"/>
              </a:rPr>
              <a:t>s</a:t>
            </a:r>
            <a:r>
              <a:rPr sz="1600" spc="-45" dirty="0">
                <a:latin typeface="Times New Roman"/>
                <a:cs typeface="Times New Roman"/>
              </a:rPr>
              <a:t> </a:t>
            </a:r>
            <a:r>
              <a:rPr sz="1600" spc="15" dirty="0">
                <a:latin typeface="Times New Roman"/>
                <a:cs typeface="Times New Roman"/>
              </a:rPr>
              <a:t>v</a:t>
            </a:r>
            <a:r>
              <a:rPr sz="1600" spc="-45" dirty="0">
                <a:latin typeface="Times New Roman"/>
                <a:cs typeface="Times New Roman"/>
              </a:rPr>
              <a:t>a</a:t>
            </a:r>
            <a:r>
              <a:rPr sz="1600" spc="-5" dirty="0">
                <a:latin typeface="Times New Roman"/>
                <a:cs typeface="Times New Roman"/>
              </a:rPr>
              <a:t>i</a:t>
            </a:r>
            <a:r>
              <a:rPr sz="1600" spc="-30" dirty="0">
                <a:latin typeface="Times New Roman"/>
                <a:cs typeface="Times New Roman"/>
              </a:rPr>
              <a:t> </a:t>
            </a:r>
            <a:r>
              <a:rPr sz="1600" spc="25" dirty="0">
                <a:latin typeface="Times New Roman"/>
                <a:cs typeface="Times New Roman"/>
              </a:rPr>
              <a:t>n</a:t>
            </a:r>
            <a:r>
              <a:rPr sz="1600" spc="-50" dirty="0">
                <a:latin typeface="Times New Roman"/>
                <a:cs typeface="Times New Roman"/>
              </a:rPr>
              <a:t>e</a:t>
            </a:r>
            <a:r>
              <a:rPr sz="1600" spc="-25" dirty="0">
                <a:latin typeface="Times New Roman"/>
                <a:cs typeface="Times New Roman"/>
              </a:rPr>
              <a:t>s</a:t>
            </a:r>
            <a:r>
              <a:rPr sz="1600" spc="-45" dirty="0">
                <a:latin typeface="Times New Roman"/>
                <a:cs typeface="Times New Roman"/>
              </a:rPr>
              <a:t>e</a:t>
            </a:r>
            <a:r>
              <a:rPr sz="1600" dirty="0">
                <a:latin typeface="Times New Roman"/>
                <a:cs typeface="Times New Roman"/>
              </a:rPr>
              <a:t>n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spc="15" dirty="0">
                <a:latin typeface="Times New Roman"/>
                <a:cs typeface="Times New Roman"/>
              </a:rPr>
              <a:t>p</a:t>
            </a:r>
            <a:r>
              <a:rPr sz="1600" spc="-45" dirty="0">
                <a:latin typeface="Times New Roman"/>
                <a:cs typeface="Times New Roman"/>
              </a:rPr>
              <a:t>ā</a:t>
            </a:r>
            <a:r>
              <a:rPr sz="1600" spc="-15" dirty="0">
                <a:latin typeface="Times New Roman"/>
                <a:cs typeface="Times New Roman"/>
              </a:rPr>
              <a:t>r</a:t>
            </a:r>
            <a:r>
              <a:rPr sz="1600" spc="-5" dirty="0">
                <a:latin typeface="Times New Roman"/>
                <a:cs typeface="Times New Roman"/>
              </a:rPr>
              <a:t>tr</a:t>
            </a:r>
            <a:r>
              <a:rPr sz="1600" spc="-50" dirty="0">
                <a:latin typeface="Times New Roman"/>
                <a:cs typeface="Times New Roman"/>
              </a:rPr>
              <a:t>a</a:t>
            </a:r>
            <a:r>
              <a:rPr sz="1600" spc="25" dirty="0">
                <a:latin typeface="Times New Roman"/>
                <a:cs typeface="Times New Roman"/>
              </a:rPr>
              <a:t>u</a:t>
            </a:r>
            <a:r>
              <a:rPr sz="1600" spc="15" dirty="0">
                <a:latin typeface="Times New Roman"/>
                <a:cs typeface="Times New Roman"/>
              </a:rPr>
              <a:t>k</a:t>
            </a:r>
            <a:r>
              <a:rPr sz="1600" spc="0" dirty="0">
                <a:latin typeface="Times New Roman"/>
                <a:cs typeface="Times New Roman"/>
              </a:rPr>
              <a:t>t</a:t>
            </a:r>
            <a:r>
              <a:rPr sz="1600" spc="-10" dirty="0">
                <a:latin typeface="Times New Roman"/>
                <a:cs typeface="Times New Roman"/>
              </a:rPr>
              <a:t>a</a:t>
            </a:r>
            <a:r>
              <a:rPr sz="1600" spc="-75" dirty="0">
                <a:latin typeface="Times New Roman"/>
                <a:cs typeface="Times New Roman"/>
              </a:rPr>
              <a:t> </a:t>
            </a:r>
            <a:r>
              <a:rPr sz="1600" spc="25" dirty="0">
                <a:latin typeface="Times New Roman"/>
                <a:cs typeface="Times New Roman"/>
              </a:rPr>
              <a:t>k</a:t>
            </a:r>
            <a:r>
              <a:rPr sz="1600" spc="15" dirty="0">
                <a:latin typeface="Times New Roman"/>
                <a:cs typeface="Times New Roman"/>
              </a:rPr>
              <a:t>ū</a:t>
            </a:r>
            <a:r>
              <a:rPr sz="1600" spc="25" dirty="0">
                <a:latin typeface="Times New Roman"/>
                <a:cs typeface="Times New Roman"/>
              </a:rPr>
              <a:t>d</a:t>
            </a:r>
            <a:r>
              <a:rPr sz="1600" spc="-15" dirty="0">
                <a:latin typeface="Times New Roman"/>
                <a:cs typeface="Times New Roman"/>
              </a:rPr>
              <a:t>r</a:t>
            </a:r>
            <a:r>
              <a:rPr sz="1600" spc="-45" dirty="0">
                <a:latin typeface="Times New Roman"/>
                <a:cs typeface="Times New Roman"/>
              </a:rPr>
              <a:t>a</a:t>
            </a:r>
            <a:r>
              <a:rPr sz="1600" dirty="0">
                <a:latin typeface="Times New Roman"/>
                <a:cs typeface="Times New Roman"/>
              </a:rPr>
              <a:t>s</a:t>
            </a:r>
            <a:r>
              <a:rPr sz="1600" spc="-5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i</a:t>
            </a:r>
            <a:r>
              <a:rPr sz="1600" spc="-45" dirty="0">
                <a:latin typeface="Times New Roman"/>
                <a:cs typeface="Times New Roman"/>
              </a:rPr>
              <a:t>e</a:t>
            </a:r>
            <a:r>
              <a:rPr sz="1600" spc="15" dirty="0">
                <a:latin typeface="Times New Roman"/>
                <a:cs typeface="Times New Roman"/>
              </a:rPr>
              <a:t>g</a:t>
            </a:r>
            <a:r>
              <a:rPr sz="1600" spc="25" dirty="0">
                <a:latin typeface="Times New Roman"/>
                <a:cs typeface="Times New Roman"/>
              </a:rPr>
              <a:t>u</a:t>
            </a:r>
            <a:r>
              <a:rPr sz="1600" spc="15" dirty="0">
                <a:latin typeface="Times New Roman"/>
                <a:cs typeface="Times New Roman"/>
              </a:rPr>
              <a:t>v</a:t>
            </a:r>
            <a:r>
              <a:rPr sz="1600" spc="-10" dirty="0">
                <a:latin typeface="Times New Roman"/>
                <a:cs typeface="Times New Roman"/>
              </a:rPr>
              <a:t>e</a:t>
            </a:r>
            <a:r>
              <a:rPr sz="1600" dirty="0">
                <a:latin typeface="Times New Roman"/>
                <a:cs typeface="Times New Roman"/>
              </a:rPr>
              <a:t>	</a:t>
            </a:r>
            <a:r>
              <a:rPr sz="1600" spc="-35" dirty="0">
                <a:latin typeface="Times New Roman"/>
                <a:cs typeface="Times New Roman"/>
              </a:rPr>
              <a:t>R</a:t>
            </a:r>
            <a:r>
              <a:rPr sz="1600" spc="-45" dirty="0">
                <a:latin typeface="Times New Roman"/>
                <a:cs typeface="Times New Roman"/>
              </a:rPr>
              <a:t>e</a:t>
            </a:r>
            <a:r>
              <a:rPr sz="1600" spc="15" dirty="0">
                <a:latin typeface="Times New Roman"/>
                <a:cs typeface="Times New Roman"/>
              </a:rPr>
              <a:t>n</a:t>
            </a:r>
            <a:r>
              <a:rPr sz="1600" spc="-45" dirty="0">
                <a:latin typeface="Times New Roman"/>
                <a:cs typeface="Times New Roman"/>
              </a:rPr>
              <a:t>a</a:t>
            </a:r>
            <a:r>
              <a:rPr sz="1600" spc="-10" dirty="0">
                <a:latin typeface="Times New Roman"/>
                <a:cs typeface="Times New Roman"/>
              </a:rPr>
              <a:t>t</a:t>
            </a:r>
            <a:r>
              <a:rPr sz="1600" spc="25" dirty="0">
                <a:latin typeface="Times New Roman"/>
                <a:cs typeface="Times New Roman"/>
              </a:rPr>
              <a:t>u</a:t>
            </a:r>
            <a:r>
              <a:rPr sz="1600" spc="-5" dirty="0">
                <a:latin typeface="Times New Roman"/>
                <a:cs typeface="Times New Roman"/>
              </a:rPr>
              <a:t>r</a:t>
            </a:r>
            <a:r>
              <a:rPr sz="1600" spc="-50" dirty="0">
                <a:latin typeface="Times New Roman"/>
                <a:cs typeface="Times New Roman"/>
              </a:rPr>
              <a:t>a</a:t>
            </a:r>
            <a:r>
              <a:rPr sz="1600" spc="-5" dirty="0">
                <a:latin typeface="Times New Roman"/>
                <a:cs typeface="Times New Roman"/>
              </a:rPr>
              <a:t>li</a:t>
            </a:r>
            <a:r>
              <a:rPr sz="1600" spc="-50" dirty="0">
                <a:latin typeface="Times New Roman"/>
                <a:cs typeface="Times New Roman"/>
              </a:rPr>
              <a:t>z</a:t>
            </a:r>
            <a:r>
              <a:rPr sz="1600" spc="-45" dirty="0">
                <a:latin typeface="Times New Roman"/>
                <a:cs typeface="Times New Roman"/>
              </a:rPr>
              <a:t>ē</a:t>
            </a:r>
            <a:r>
              <a:rPr sz="1600" spc="-5" dirty="0">
                <a:latin typeface="Times New Roman"/>
                <a:cs typeface="Times New Roman"/>
              </a:rPr>
              <a:t>t</a:t>
            </a:r>
            <a:r>
              <a:rPr sz="1600" spc="-50" dirty="0">
                <a:latin typeface="Times New Roman"/>
                <a:cs typeface="Times New Roman"/>
              </a:rPr>
              <a:t>a</a:t>
            </a:r>
            <a:r>
              <a:rPr sz="1600" dirty="0">
                <a:latin typeface="Times New Roman"/>
                <a:cs typeface="Times New Roman"/>
              </a:rPr>
              <a:t>s</a:t>
            </a:r>
            <a:r>
              <a:rPr sz="1600" spc="-45" dirty="0">
                <a:latin typeface="Times New Roman"/>
                <a:cs typeface="Times New Roman"/>
              </a:rPr>
              <a:t> </a:t>
            </a:r>
            <a:r>
              <a:rPr sz="1600" spc="15" dirty="0">
                <a:latin typeface="Times New Roman"/>
                <a:cs typeface="Times New Roman"/>
              </a:rPr>
              <a:t>p</a:t>
            </a:r>
            <a:r>
              <a:rPr sz="1600" spc="-5" dirty="0">
                <a:latin typeface="Times New Roman"/>
                <a:cs typeface="Times New Roman"/>
              </a:rPr>
              <a:t>l</a:t>
            </a:r>
            <a:r>
              <a:rPr sz="1600" spc="-45" dirty="0">
                <a:latin typeface="Times New Roman"/>
                <a:cs typeface="Times New Roman"/>
              </a:rPr>
              <a:t>a</a:t>
            </a:r>
            <a:r>
              <a:rPr sz="1600" spc="-5" dirty="0">
                <a:latin typeface="Times New Roman"/>
                <a:cs typeface="Times New Roman"/>
              </a:rPr>
              <a:t>tī</a:t>
            </a:r>
            <a:r>
              <a:rPr sz="1600" spc="25" dirty="0">
                <a:latin typeface="Times New Roman"/>
                <a:cs typeface="Times New Roman"/>
              </a:rPr>
              <a:t>b</a:t>
            </a:r>
            <a:r>
              <a:rPr sz="1600" spc="-50" dirty="0">
                <a:latin typeface="Times New Roman"/>
                <a:cs typeface="Times New Roman"/>
              </a:rPr>
              <a:t>a</a:t>
            </a:r>
            <a:r>
              <a:rPr sz="1600" dirty="0">
                <a:latin typeface="Times New Roman"/>
                <a:cs typeface="Times New Roman"/>
              </a:rPr>
              <a:t>s </a:t>
            </a:r>
            <a:r>
              <a:rPr sz="1600" spc="-30" dirty="0">
                <a:latin typeface="Times New Roman"/>
                <a:cs typeface="Times New Roman"/>
              </a:rPr>
              <a:t>A</a:t>
            </a:r>
            <a:r>
              <a:rPr sz="1600" spc="15" dirty="0">
                <a:latin typeface="Times New Roman"/>
                <a:cs typeface="Times New Roman"/>
              </a:rPr>
              <a:t>p</a:t>
            </a:r>
            <a:r>
              <a:rPr sz="1600" spc="25" dirty="0">
                <a:latin typeface="Times New Roman"/>
                <a:cs typeface="Times New Roman"/>
              </a:rPr>
              <a:t>p</a:t>
            </a:r>
            <a:r>
              <a:rPr sz="1600" spc="-5" dirty="0">
                <a:latin typeface="Times New Roman"/>
                <a:cs typeface="Times New Roman"/>
              </a:rPr>
              <a:t>l</a:t>
            </a:r>
            <a:r>
              <a:rPr sz="1600" spc="15" dirty="0">
                <a:latin typeface="Times New Roman"/>
                <a:cs typeface="Times New Roman"/>
              </a:rPr>
              <a:t>u</a:t>
            </a:r>
            <a:r>
              <a:rPr sz="1600" spc="25" dirty="0">
                <a:latin typeface="Times New Roman"/>
                <a:cs typeface="Times New Roman"/>
              </a:rPr>
              <a:t>d</a:t>
            </a:r>
            <a:r>
              <a:rPr sz="1600" spc="-5" dirty="0">
                <a:latin typeface="Times New Roman"/>
                <a:cs typeface="Times New Roman"/>
              </a:rPr>
              <a:t>i</a:t>
            </a:r>
            <a:r>
              <a:rPr sz="1600" spc="25" dirty="0">
                <a:latin typeface="Times New Roman"/>
                <a:cs typeface="Times New Roman"/>
              </a:rPr>
              <a:t>n</a:t>
            </a:r>
            <a:r>
              <a:rPr sz="1600" spc="-50" dirty="0">
                <a:latin typeface="Times New Roman"/>
                <a:cs typeface="Times New Roman"/>
              </a:rPr>
              <a:t>ā</a:t>
            </a:r>
            <a:r>
              <a:rPr sz="1600" spc="-5" dirty="0">
                <a:latin typeface="Times New Roman"/>
                <a:cs typeface="Times New Roman"/>
              </a:rPr>
              <a:t>t</a:t>
            </a:r>
            <a:r>
              <a:rPr sz="1600" spc="-45" dirty="0">
                <a:latin typeface="Times New Roman"/>
                <a:cs typeface="Times New Roman"/>
              </a:rPr>
              <a:t>a</a:t>
            </a:r>
            <a:r>
              <a:rPr sz="1600" dirty="0">
                <a:latin typeface="Times New Roman"/>
                <a:cs typeface="Times New Roman"/>
              </a:rPr>
              <a:t>s</a:t>
            </a:r>
            <a:r>
              <a:rPr sz="1600" spc="-55" dirty="0">
                <a:latin typeface="Times New Roman"/>
                <a:cs typeface="Times New Roman"/>
              </a:rPr>
              <a:t> </a:t>
            </a:r>
            <a:r>
              <a:rPr sz="1600" spc="25" dirty="0">
                <a:latin typeface="Times New Roman"/>
                <a:cs typeface="Times New Roman"/>
              </a:rPr>
              <a:t>p</a:t>
            </a:r>
            <a:r>
              <a:rPr sz="1600" spc="-10" dirty="0">
                <a:latin typeface="Times New Roman"/>
                <a:cs typeface="Times New Roman"/>
              </a:rPr>
              <a:t>l</a:t>
            </a:r>
            <a:r>
              <a:rPr sz="1600" spc="-45" dirty="0">
                <a:latin typeface="Times New Roman"/>
                <a:cs typeface="Times New Roman"/>
              </a:rPr>
              <a:t>a</a:t>
            </a:r>
            <a:r>
              <a:rPr sz="1600" spc="-5" dirty="0">
                <a:latin typeface="Times New Roman"/>
                <a:cs typeface="Times New Roman"/>
              </a:rPr>
              <a:t>tī</a:t>
            </a:r>
            <a:r>
              <a:rPr sz="1600" spc="15" dirty="0">
                <a:latin typeface="Times New Roman"/>
                <a:cs typeface="Times New Roman"/>
              </a:rPr>
              <a:t>b</a:t>
            </a:r>
            <a:r>
              <a:rPr sz="1600" spc="-45" dirty="0">
                <a:latin typeface="Times New Roman"/>
                <a:cs typeface="Times New Roman"/>
              </a:rPr>
              <a:t>a</a:t>
            </a:r>
            <a:r>
              <a:rPr sz="1600" dirty="0">
                <a:latin typeface="Times New Roman"/>
                <a:cs typeface="Times New Roman"/>
              </a:rPr>
              <a:t>s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231" name="object 231"/>
          <p:cNvSpPr txBox="1"/>
          <p:nvPr/>
        </p:nvSpPr>
        <p:spPr>
          <a:xfrm>
            <a:off x="344486" y="3893158"/>
            <a:ext cx="228600" cy="137477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spc="20" dirty="0">
                <a:latin typeface="Times New Roman"/>
                <a:cs typeface="Times New Roman"/>
              </a:rPr>
              <a:t>P</a:t>
            </a:r>
            <a:r>
              <a:rPr sz="1600" spc="-5" dirty="0">
                <a:latin typeface="Times New Roman"/>
                <a:cs typeface="Times New Roman"/>
              </a:rPr>
              <a:t>l</a:t>
            </a:r>
            <a:r>
              <a:rPr sz="1600" spc="-35" dirty="0">
                <a:latin typeface="Times New Roman"/>
                <a:cs typeface="Times New Roman"/>
              </a:rPr>
              <a:t>a</a:t>
            </a:r>
            <a:r>
              <a:rPr sz="1600" spc="5" dirty="0">
                <a:latin typeface="Times New Roman"/>
                <a:cs typeface="Times New Roman"/>
              </a:rPr>
              <a:t>tī</a:t>
            </a:r>
            <a:r>
              <a:rPr sz="1600" spc="20" dirty="0">
                <a:latin typeface="Times New Roman"/>
                <a:cs typeface="Times New Roman"/>
              </a:rPr>
              <a:t>b</a:t>
            </a:r>
            <a:r>
              <a:rPr sz="1600" spc="-35" dirty="0">
                <a:latin typeface="Times New Roman"/>
                <a:cs typeface="Times New Roman"/>
              </a:rPr>
              <a:t>a</a:t>
            </a:r>
            <a:r>
              <a:rPr sz="1600" dirty="0">
                <a:latin typeface="Times New Roman"/>
                <a:cs typeface="Times New Roman"/>
              </a:rPr>
              <a:t>,</a:t>
            </a:r>
            <a:r>
              <a:rPr sz="1600" spc="-50" dirty="0">
                <a:latin typeface="Times New Roman"/>
                <a:cs typeface="Times New Roman"/>
              </a:rPr>
              <a:t> </a:t>
            </a:r>
            <a:r>
              <a:rPr sz="1600" spc="5" dirty="0">
                <a:latin typeface="Times New Roman"/>
                <a:cs typeface="Times New Roman"/>
              </a:rPr>
              <a:t>t</a:t>
            </a:r>
            <a:r>
              <a:rPr sz="1600" spc="20" dirty="0">
                <a:latin typeface="Times New Roman"/>
                <a:cs typeface="Times New Roman"/>
              </a:rPr>
              <a:t>ū</a:t>
            </a:r>
            <a:r>
              <a:rPr sz="1600" spc="30" dirty="0">
                <a:latin typeface="Times New Roman"/>
                <a:cs typeface="Times New Roman"/>
              </a:rPr>
              <a:t>k</a:t>
            </a:r>
            <a:r>
              <a:rPr sz="1600" spc="-25" dirty="0">
                <a:latin typeface="Times New Roman"/>
                <a:cs typeface="Times New Roman"/>
              </a:rPr>
              <a:t>s</a:t>
            </a:r>
            <a:r>
              <a:rPr sz="1600" spc="5" dirty="0">
                <a:latin typeface="Times New Roman"/>
                <a:cs typeface="Times New Roman"/>
              </a:rPr>
              <a:t>t</a:t>
            </a:r>
            <a:r>
              <a:rPr sz="1600" dirty="0">
                <a:latin typeface="Times New Roman"/>
                <a:cs typeface="Times New Roman"/>
              </a:rPr>
              <a:t>.</a:t>
            </a:r>
            <a:r>
              <a:rPr sz="1600" spc="-50" dirty="0">
                <a:latin typeface="Times New Roman"/>
                <a:cs typeface="Times New Roman"/>
              </a:rPr>
              <a:t> </a:t>
            </a:r>
            <a:r>
              <a:rPr sz="1600" spc="30" dirty="0">
                <a:latin typeface="Times New Roman"/>
                <a:cs typeface="Times New Roman"/>
              </a:rPr>
              <a:t>h</a:t>
            </a:r>
            <a:r>
              <a:rPr sz="1600" dirty="0">
                <a:latin typeface="Times New Roman"/>
                <a:cs typeface="Times New Roman"/>
              </a:rPr>
              <a:t>a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70609" y="6617330"/>
            <a:ext cx="8634730" cy="0"/>
          </a:xfrm>
          <a:custGeom>
            <a:avLst/>
            <a:gdLst/>
            <a:ahLst/>
            <a:cxnLst/>
            <a:rect l="l" t="t" r="r" b="b"/>
            <a:pathLst>
              <a:path w="8634730">
                <a:moveTo>
                  <a:pt x="0" y="0"/>
                </a:moveTo>
                <a:lnTo>
                  <a:pt x="863473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629150" y="6019160"/>
            <a:ext cx="76200" cy="0"/>
          </a:xfrm>
          <a:custGeom>
            <a:avLst/>
            <a:gdLst/>
            <a:ahLst/>
            <a:cxnLst/>
            <a:rect l="l" t="t" r="r" b="b"/>
            <a:pathLst>
              <a:path w="76200">
                <a:moveTo>
                  <a:pt x="0" y="0"/>
                </a:moveTo>
                <a:lnTo>
                  <a:pt x="7619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321789" y="6019159"/>
            <a:ext cx="153670" cy="0"/>
          </a:xfrm>
          <a:custGeom>
            <a:avLst/>
            <a:gdLst/>
            <a:ahLst/>
            <a:cxnLst/>
            <a:rect l="l" t="t" r="r" b="b"/>
            <a:pathLst>
              <a:path w="153670">
                <a:moveTo>
                  <a:pt x="0" y="0"/>
                </a:moveTo>
                <a:lnTo>
                  <a:pt x="15368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015739" y="6019158"/>
            <a:ext cx="153670" cy="0"/>
          </a:xfrm>
          <a:custGeom>
            <a:avLst/>
            <a:gdLst/>
            <a:ahLst/>
            <a:cxnLst/>
            <a:rect l="l" t="t" r="r" b="b"/>
            <a:pathLst>
              <a:path w="153670">
                <a:moveTo>
                  <a:pt x="0" y="0"/>
                </a:moveTo>
                <a:lnTo>
                  <a:pt x="15364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709659" y="6019158"/>
            <a:ext cx="152400" cy="0"/>
          </a:xfrm>
          <a:custGeom>
            <a:avLst/>
            <a:gdLst/>
            <a:ahLst/>
            <a:cxnLst/>
            <a:rect l="l" t="t" r="r" b="b"/>
            <a:pathLst>
              <a:path w="152400">
                <a:moveTo>
                  <a:pt x="0" y="0"/>
                </a:moveTo>
                <a:lnTo>
                  <a:pt x="15239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402329" y="6019157"/>
            <a:ext cx="153670" cy="0"/>
          </a:xfrm>
          <a:custGeom>
            <a:avLst/>
            <a:gdLst/>
            <a:ahLst/>
            <a:cxnLst/>
            <a:rect l="l" t="t" r="r" b="b"/>
            <a:pathLst>
              <a:path w="153670">
                <a:moveTo>
                  <a:pt x="0" y="0"/>
                </a:moveTo>
                <a:lnTo>
                  <a:pt x="15364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096250" y="6019157"/>
            <a:ext cx="153670" cy="0"/>
          </a:xfrm>
          <a:custGeom>
            <a:avLst/>
            <a:gdLst/>
            <a:ahLst/>
            <a:cxnLst/>
            <a:rect l="l" t="t" r="r" b="b"/>
            <a:pathLst>
              <a:path w="153670">
                <a:moveTo>
                  <a:pt x="0" y="0"/>
                </a:moveTo>
                <a:lnTo>
                  <a:pt x="15368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790169" y="6019156"/>
            <a:ext cx="152400" cy="0"/>
          </a:xfrm>
          <a:custGeom>
            <a:avLst/>
            <a:gdLst/>
            <a:ahLst/>
            <a:cxnLst/>
            <a:rect l="l" t="t" r="r" b="b"/>
            <a:pathLst>
              <a:path w="152400">
                <a:moveTo>
                  <a:pt x="0" y="0"/>
                </a:moveTo>
                <a:lnTo>
                  <a:pt x="15239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482840" y="6019155"/>
            <a:ext cx="153670" cy="0"/>
          </a:xfrm>
          <a:custGeom>
            <a:avLst/>
            <a:gdLst/>
            <a:ahLst/>
            <a:cxnLst/>
            <a:rect l="l" t="t" r="r" b="b"/>
            <a:pathLst>
              <a:path w="153670">
                <a:moveTo>
                  <a:pt x="0" y="0"/>
                </a:moveTo>
                <a:lnTo>
                  <a:pt x="15368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176759" y="6019155"/>
            <a:ext cx="153670" cy="0"/>
          </a:xfrm>
          <a:custGeom>
            <a:avLst/>
            <a:gdLst/>
            <a:ahLst/>
            <a:cxnLst/>
            <a:rect l="l" t="t" r="r" b="b"/>
            <a:pathLst>
              <a:path w="153670">
                <a:moveTo>
                  <a:pt x="0" y="0"/>
                </a:moveTo>
                <a:lnTo>
                  <a:pt x="15368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870710" y="6019154"/>
            <a:ext cx="152400" cy="0"/>
          </a:xfrm>
          <a:custGeom>
            <a:avLst/>
            <a:gdLst/>
            <a:ahLst/>
            <a:cxnLst/>
            <a:rect l="l" t="t" r="r" b="b"/>
            <a:pathLst>
              <a:path w="152400">
                <a:moveTo>
                  <a:pt x="0" y="0"/>
                </a:moveTo>
                <a:lnTo>
                  <a:pt x="15239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563349" y="6019153"/>
            <a:ext cx="153670" cy="0"/>
          </a:xfrm>
          <a:custGeom>
            <a:avLst/>
            <a:gdLst/>
            <a:ahLst/>
            <a:cxnLst/>
            <a:rect l="l" t="t" r="r" b="b"/>
            <a:pathLst>
              <a:path w="153670">
                <a:moveTo>
                  <a:pt x="0" y="0"/>
                </a:moveTo>
                <a:lnTo>
                  <a:pt x="15368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257299" y="6019153"/>
            <a:ext cx="153670" cy="0"/>
          </a:xfrm>
          <a:custGeom>
            <a:avLst/>
            <a:gdLst/>
            <a:ahLst/>
            <a:cxnLst/>
            <a:rect l="l" t="t" r="r" b="b"/>
            <a:pathLst>
              <a:path w="153670">
                <a:moveTo>
                  <a:pt x="0" y="0"/>
                </a:moveTo>
                <a:lnTo>
                  <a:pt x="15364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951219" y="6019152"/>
            <a:ext cx="152400" cy="0"/>
          </a:xfrm>
          <a:custGeom>
            <a:avLst/>
            <a:gdLst/>
            <a:ahLst/>
            <a:cxnLst/>
            <a:rect l="l" t="t" r="r" b="b"/>
            <a:pathLst>
              <a:path w="152400">
                <a:moveTo>
                  <a:pt x="0" y="0"/>
                </a:moveTo>
                <a:lnTo>
                  <a:pt x="15239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643889" y="6019151"/>
            <a:ext cx="153670" cy="0"/>
          </a:xfrm>
          <a:custGeom>
            <a:avLst/>
            <a:gdLst/>
            <a:ahLst/>
            <a:cxnLst/>
            <a:rect l="l" t="t" r="r" b="b"/>
            <a:pathLst>
              <a:path w="153670">
                <a:moveTo>
                  <a:pt x="0" y="0"/>
                </a:moveTo>
                <a:lnTo>
                  <a:pt x="15364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337809" y="6019151"/>
            <a:ext cx="153670" cy="0"/>
          </a:xfrm>
          <a:custGeom>
            <a:avLst/>
            <a:gdLst/>
            <a:ahLst/>
            <a:cxnLst/>
            <a:rect l="l" t="t" r="r" b="b"/>
            <a:pathLst>
              <a:path w="153670">
                <a:moveTo>
                  <a:pt x="0" y="0"/>
                </a:moveTo>
                <a:lnTo>
                  <a:pt x="15368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031729" y="6019150"/>
            <a:ext cx="152400" cy="0"/>
          </a:xfrm>
          <a:custGeom>
            <a:avLst/>
            <a:gdLst/>
            <a:ahLst/>
            <a:cxnLst/>
            <a:rect l="l" t="t" r="r" b="b"/>
            <a:pathLst>
              <a:path w="152400">
                <a:moveTo>
                  <a:pt x="0" y="0"/>
                </a:moveTo>
                <a:lnTo>
                  <a:pt x="15239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725680" y="6019150"/>
            <a:ext cx="153670" cy="0"/>
          </a:xfrm>
          <a:custGeom>
            <a:avLst/>
            <a:gdLst/>
            <a:ahLst/>
            <a:cxnLst/>
            <a:rect l="l" t="t" r="r" b="b"/>
            <a:pathLst>
              <a:path w="153670">
                <a:moveTo>
                  <a:pt x="0" y="0"/>
                </a:moveTo>
                <a:lnTo>
                  <a:pt x="15364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419600" y="6019149"/>
            <a:ext cx="152400" cy="0"/>
          </a:xfrm>
          <a:custGeom>
            <a:avLst/>
            <a:gdLst/>
            <a:ahLst/>
            <a:cxnLst/>
            <a:rect l="l" t="t" r="r" b="b"/>
            <a:pathLst>
              <a:path w="152400">
                <a:moveTo>
                  <a:pt x="0" y="0"/>
                </a:moveTo>
                <a:lnTo>
                  <a:pt x="15239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112269" y="6019148"/>
            <a:ext cx="153670" cy="0"/>
          </a:xfrm>
          <a:custGeom>
            <a:avLst/>
            <a:gdLst/>
            <a:ahLst/>
            <a:cxnLst/>
            <a:rect l="l" t="t" r="r" b="b"/>
            <a:pathLst>
              <a:path w="153670">
                <a:moveTo>
                  <a:pt x="0" y="0"/>
                </a:moveTo>
                <a:lnTo>
                  <a:pt x="15364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806189" y="6019148"/>
            <a:ext cx="153670" cy="0"/>
          </a:xfrm>
          <a:custGeom>
            <a:avLst/>
            <a:gdLst/>
            <a:ahLst/>
            <a:cxnLst/>
            <a:rect l="l" t="t" r="r" b="b"/>
            <a:pathLst>
              <a:path w="153670">
                <a:moveTo>
                  <a:pt x="0" y="0"/>
                </a:moveTo>
                <a:lnTo>
                  <a:pt x="15368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500109" y="6019147"/>
            <a:ext cx="152400" cy="0"/>
          </a:xfrm>
          <a:custGeom>
            <a:avLst/>
            <a:gdLst/>
            <a:ahLst/>
            <a:cxnLst/>
            <a:rect l="l" t="t" r="r" b="b"/>
            <a:pathLst>
              <a:path w="152400">
                <a:moveTo>
                  <a:pt x="0" y="0"/>
                </a:moveTo>
                <a:lnTo>
                  <a:pt x="15239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192779" y="6019146"/>
            <a:ext cx="153670" cy="0"/>
          </a:xfrm>
          <a:custGeom>
            <a:avLst/>
            <a:gdLst/>
            <a:ahLst/>
            <a:cxnLst/>
            <a:rect l="l" t="t" r="r" b="b"/>
            <a:pathLst>
              <a:path w="153670">
                <a:moveTo>
                  <a:pt x="0" y="0"/>
                </a:moveTo>
                <a:lnTo>
                  <a:pt x="15368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886705" y="6019146"/>
            <a:ext cx="152400" cy="0"/>
          </a:xfrm>
          <a:custGeom>
            <a:avLst/>
            <a:gdLst/>
            <a:ahLst/>
            <a:cxnLst/>
            <a:rect l="l" t="t" r="r" b="b"/>
            <a:pathLst>
              <a:path w="152400">
                <a:moveTo>
                  <a:pt x="0" y="0"/>
                </a:moveTo>
                <a:lnTo>
                  <a:pt x="15239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070609" y="6019146"/>
            <a:ext cx="1662430" cy="0"/>
          </a:xfrm>
          <a:custGeom>
            <a:avLst/>
            <a:gdLst/>
            <a:ahLst/>
            <a:cxnLst/>
            <a:rect l="l" t="t" r="r" b="b"/>
            <a:pathLst>
              <a:path w="1662430">
                <a:moveTo>
                  <a:pt x="0" y="0"/>
                </a:moveTo>
                <a:lnTo>
                  <a:pt x="1662434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9629150" y="5420990"/>
            <a:ext cx="76200" cy="0"/>
          </a:xfrm>
          <a:custGeom>
            <a:avLst/>
            <a:gdLst/>
            <a:ahLst/>
            <a:cxnLst/>
            <a:rect l="l" t="t" r="r" b="b"/>
            <a:pathLst>
              <a:path w="76200">
                <a:moveTo>
                  <a:pt x="0" y="0"/>
                </a:moveTo>
                <a:lnTo>
                  <a:pt x="7619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9321789" y="5420989"/>
            <a:ext cx="153670" cy="0"/>
          </a:xfrm>
          <a:custGeom>
            <a:avLst/>
            <a:gdLst/>
            <a:ahLst/>
            <a:cxnLst/>
            <a:rect l="l" t="t" r="r" b="b"/>
            <a:pathLst>
              <a:path w="153670">
                <a:moveTo>
                  <a:pt x="0" y="0"/>
                </a:moveTo>
                <a:lnTo>
                  <a:pt x="15368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9015739" y="5420989"/>
            <a:ext cx="153670" cy="0"/>
          </a:xfrm>
          <a:custGeom>
            <a:avLst/>
            <a:gdLst/>
            <a:ahLst/>
            <a:cxnLst/>
            <a:rect l="l" t="t" r="r" b="b"/>
            <a:pathLst>
              <a:path w="153670">
                <a:moveTo>
                  <a:pt x="0" y="0"/>
                </a:moveTo>
                <a:lnTo>
                  <a:pt x="15364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8709659" y="5420988"/>
            <a:ext cx="152400" cy="0"/>
          </a:xfrm>
          <a:custGeom>
            <a:avLst/>
            <a:gdLst/>
            <a:ahLst/>
            <a:cxnLst/>
            <a:rect l="l" t="t" r="r" b="b"/>
            <a:pathLst>
              <a:path w="152400">
                <a:moveTo>
                  <a:pt x="0" y="0"/>
                </a:moveTo>
                <a:lnTo>
                  <a:pt x="15239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8402329" y="5420987"/>
            <a:ext cx="153670" cy="0"/>
          </a:xfrm>
          <a:custGeom>
            <a:avLst/>
            <a:gdLst/>
            <a:ahLst/>
            <a:cxnLst/>
            <a:rect l="l" t="t" r="r" b="b"/>
            <a:pathLst>
              <a:path w="153670">
                <a:moveTo>
                  <a:pt x="0" y="0"/>
                </a:moveTo>
                <a:lnTo>
                  <a:pt x="15364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8096250" y="5420987"/>
            <a:ext cx="153670" cy="0"/>
          </a:xfrm>
          <a:custGeom>
            <a:avLst/>
            <a:gdLst/>
            <a:ahLst/>
            <a:cxnLst/>
            <a:rect l="l" t="t" r="r" b="b"/>
            <a:pathLst>
              <a:path w="153670">
                <a:moveTo>
                  <a:pt x="0" y="0"/>
                </a:moveTo>
                <a:lnTo>
                  <a:pt x="15368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7790169" y="5420986"/>
            <a:ext cx="152400" cy="0"/>
          </a:xfrm>
          <a:custGeom>
            <a:avLst/>
            <a:gdLst/>
            <a:ahLst/>
            <a:cxnLst/>
            <a:rect l="l" t="t" r="r" b="b"/>
            <a:pathLst>
              <a:path w="152400">
                <a:moveTo>
                  <a:pt x="0" y="0"/>
                </a:moveTo>
                <a:lnTo>
                  <a:pt x="15239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7482840" y="5420985"/>
            <a:ext cx="153670" cy="0"/>
          </a:xfrm>
          <a:custGeom>
            <a:avLst/>
            <a:gdLst/>
            <a:ahLst/>
            <a:cxnLst/>
            <a:rect l="l" t="t" r="r" b="b"/>
            <a:pathLst>
              <a:path w="153670">
                <a:moveTo>
                  <a:pt x="0" y="0"/>
                </a:moveTo>
                <a:lnTo>
                  <a:pt x="15368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7176759" y="5420985"/>
            <a:ext cx="153670" cy="0"/>
          </a:xfrm>
          <a:custGeom>
            <a:avLst/>
            <a:gdLst/>
            <a:ahLst/>
            <a:cxnLst/>
            <a:rect l="l" t="t" r="r" b="b"/>
            <a:pathLst>
              <a:path w="153670">
                <a:moveTo>
                  <a:pt x="0" y="0"/>
                </a:moveTo>
                <a:lnTo>
                  <a:pt x="15368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6870710" y="5420984"/>
            <a:ext cx="152400" cy="0"/>
          </a:xfrm>
          <a:custGeom>
            <a:avLst/>
            <a:gdLst/>
            <a:ahLst/>
            <a:cxnLst/>
            <a:rect l="l" t="t" r="r" b="b"/>
            <a:pathLst>
              <a:path w="152400">
                <a:moveTo>
                  <a:pt x="0" y="0"/>
                </a:moveTo>
                <a:lnTo>
                  <a:pt x="15239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6563349" y="5420983"/>
            <a:ext cx="153670" cy="0"/>
          </a:xfrm>
          <a:custGeom>
            <a:avLst/>
            <a:gdLst/>
            <a:ahLst/>
            <a:cxnLst/>
            <a:rect l="l" t="t" r="r" b="b"/>
            <a:pathLst>
              <a:path w="153670">
                <a:moveTo>
                  <a:pt x="0" y="0"/>
                </a:moveTo>
                <a:lnTo>
                  <a:pt x="15368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6257299" y="5420983"/>
            <a:ext cx="153670" cy="0"/>
          </a:xfrm>
          <a:custGeom>
            <a:avLst/>
            <a:gdLst/>
            <a:ahLst/>
            <a:cxnLst/>
            <a:rect l="l" t="t" r="r" b="b"/>
            <a:pathLst>
              <a:path w="153670">
                <a:moveTo>
                  <a:pt x="0" y="0"/>
                </a:moveTo>
                <a:lnTo>
                  <a:pt x="15364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5951219" y="5420982"/>
            <a:ext cx="152400" cy="0"/>
          </a:xfrm>
          <a:custGeom>
            <a:avLst/>
            <a:gdLst/>
            <a:ahLst/>
            <a:cxnLst/>
            <a:rect l="l" t="t" r="r" b="b"/>
            <a:pathLst>
              <a:path w="152400">
                <a:moveTo>
                  <a:pt x="0" y="0"/>
                </a:moveTo>
                <a:lnTo>
                  <a:pt x="15239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5643889" y="5420981"/>
            <a:ext cx="153670" cy="0"/>
          </a:xfrm>
          <a:custGeom>
            <a:avLst/>
            <a:gdLst/>
            <a:ahLst/>
            <a:cxnLst/>
            <a:rect l="l" t="t" r="r" b="b"/>
            <a:pathLst>
              <a:path w="153670">
                <a:moveTo>
                  <a:pt x="0" y="0"/>
                </a:moveTo>
                <a:lnTo>
                  <a:pt x="15364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5337809" y="5420981"/>
            <a:ext cx="153670" cy="0"/>
          </a:xfrm>
          <a:custGeom>
            <a:avLst/>
            <a:gdLst/>
            <a:ahLst/>
            <a:cxnLst/>
            <a:rect l="l" t="t" r="r" b="b"/>
            <a:pathLst>
              <a:path w="153670">
                <a:moveTo>
                  <a:pt x="0" y="0"/>
                </a:moveTo>
                <a:lnTo>
                  <a:pt x="15368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5031729" y="5420980"/>
            <a:ext cx="152400" cy="0"/>
          </a:xfrm>
          <a:custGeom>
            <a:avLst/>
            <a:gdLst/>
            <a:ahLst/>
            <a:cxnLst/>
            <a:rect l="l" t="t" r="r" b="b"/>
            <a:pathLst>
              <a:path w="152400">
                <a:moveTo>
                  <a:pt x="0" y="0"/>
                </a:moveTo>
                <a:lnTo>
                  <a:pt x="15239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4725680" y="5420980"/>
            <a:ext cx="153670" cy="0"/>
          </a:xfrm>
          <a:custGeom>
            <a:avLst/>
            <a:gdLst/>
            <a:ahLst/>
            <a:cxnLst/>
            <a:rect l="l" t="t" r="r" b="b"/>
            <a:pathLst>
              <a:path w="153670">
                <a:moveTo>
                  <a:pt x="0" y="0"/>
                </a:moveTo>
                <a:lnTo>
                  <a:pt x="15364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4419600" y="5420979"/>
            <a:ext cx="152400" cy="0"/>
          </a:xfrm>
          <a:custGeom>
            <a:avLst/>
            <a:gdLst/>
            <a:ahLst/>
            <a:cxnLst/>
            <a:rect l="l" t="t" r="r" b="b"/>
            <a:pathLst>
              <a:path w="152400">
                <a:moveTo>
                  <a:pt x="0" y="0"/>
                </a:moveTo>
                <a:lnTo>
                  <a:pt x="15239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4112269" y="5420978"/>
            <a:ext cx="153670" cy="0"/>
          </a:xfrm>
          <a:custGeom>
            <a:avLst/>
            <a:gdLst/>
            <a:ahLst/>
            <a:cxnLst/>
            <a:rect l="l" t="t" r="r" b="b"/>
            <a:pathLst>
              <a:path w="153670">
                <a:moveTo>
                  <a:pt x="0" y="0"/>
                </a:moveTo>
                <a:lnTo>
                  <a:pt x="15364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1070609" y="5420978"/>
            <a:ext cx="2889250" cy="0"/>
          </a:xfrm>
          <a:custGeom>
            <a:avLst/>
            <a:gdLst/>
            <a:ahLst/>
            <a:cxnLst/>
            <a:rect l="l" t="t" r="r" b="b"/>
            <a:pathLst>
              <a:path w="2889250">
                <a:moveTo>
                  <a:pt x="0" y="0"/>
                </a:moveTo>
                <a:lnTo>
                  <a:pt x="288926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9629150" y="4822820"/>
            <a:ext cx="76200" cy="0"/>
          </a:xfrm>
          <a:custGeom>
            <a:avLst/>
            <a:gdLst/>
            <a:ahLst/>
            <a:cxnLst/>
            <a:rect l="l" t="t" r="r" b="b"/>
            <a:pathLst>
              <a:path w="76200">
                <a:moveTo>
                  <a:pt x="0" y="0"/>
                </a:moveTo>
                <a:lnTo>
                  <a:pt x="7619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9321789" y="4822819"/>
            <a:ext cx="153670" cy="0"/>
          </a:xfrm>
          <a:custGeom>
            <a:avLst/>
            <a:gdLst/>
            <a:ahLst/>
            <a:cxnLst/>
            <a:rect l="l" t="t" r="r" b="b"/>
            <a:pathLst>
              <a:path w="153670">
                <a:moveTo>
                  <a:pt x="0" y="0"/>
                </a:moveTo>
                <a:lnTo>
                  <a:pt x="15368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9015739" y="4822819"/>
            <a:ext cx="153670" cy="0"/>
          </a:xfrm>
          <a:custGeom>
            <a:avLst/>
            <a:gdLst/>
            <a:ahLst/>
            <a:cxnLst/>
            <a:rect l="l" t="t" r="r" b="b"/>
            <a:pathLst>
              <a:path w="153670">
                <a:moveTo>
                  <a:pt x="0" y="0"/>
                </a:moveTo>
                <a:lnTo>
                  <a:pt x="15364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8709659" y="4822818"/>
            <a:ext cx="152400" cy="0"/>
          </a:xfrm>
          <a:custGeom>
            <a:avLst/>
            <a:gdLst/>
            <a:ahLst/>
            <a:cxnLst/>
            <a:rect l="l" t="t" r="r" b="b"/>
            <a:pathLst>
              <a:path w="152400">
                <a:moveTo>
                  <a:pt x="0" y="0"/>
                </a:moveTo>
                <a:lnTo>
                  <a:pt x="15239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8402329" y="4822817"/>
            <a:ext cx="153670" cy="0"/>
          </a:xfrm>
          <a:custGeom>
            <a:avLst/>
            <a:gdLst/>
            <a:ahLst/>
            <a:cxnLst/>
            <a:rect l="l" t="t" r="r" b="b"/>
            <a:pathLst>
              <a:path w="153670">
                <a:moveTo>
                  <a:pt x="0" y="0"/>
                </a:moveTo>
                <a:lnTo>
                  <a:pt x="15364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8096250" y="4822817"/>
            <a:ext cx="153670" cy="0"/>
          </a:xfrm>
          <a:custGeom>
            <a:avLst/>
            <a:gdLst/>
            <a:ahLst/>
            <a:cxnLst/>
            <a:rect l="l" t="t" r="r" b="b"/>
            <a:pathLst>
              <a:path w="153670">
                <a:moveTo>
                  <a:pt x="0" y="0"/>
                </a:moveTo>
                <a:lnTo>
                  <a:pt x="15368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7790169" y="4822816"/>
            <a:ext cx="152400" cy="0"/>
          </a:xfrm>
          <a:custGeom>
            <a:avLst/>
            <a:gdLst/>
            <a:ahLst/>
            <a:cxnLst/>
            <a:rect l="l" t="t" r="r" b="b"/>
            <a:pathLst>
              <a:path w="152400">
                <a:moveTo>
                  <a:pt x="0" y="0"/>
                </a:moveTo>
                <a:lnTo>
                  <a:pt x="15239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7482840" y="4822816"/>
            <a:ext cx="153670" cy="0"/>
          </a:xfrm>
          <a:custGeom>
            <a:avLst/>
            <a:gdLst/>
            <a:ahLst/>
            <a:cxnLst/>
            <a:rect l="l" t="t" r="r" b="b"/>
            <a:pathLst>
              <a:path w="153670">
                <a:moveTo>
                  <a:pt x="0" y="0"/>
                </a:moveTo>
                <a:lnTo>
                  <a:pt x="15368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7176759" y="4822815"/>
            <a:ext cx="153670" cy="0"/>
          </a:xfrm>
          <a:custGeom>
            <a:avLst/>
            <a:gdLst/>
            <a:ahLst/>
            <a:cxnLst/>
            <a:rect l="l" t="t" r="r" b="b"/>
            <a:pathLst>
              <a:path w="153670">
                <a:moveTo>
                  <a:pt x="0" y="0"/>
                </a:moveTo>
                <a:lnTo>
                  <a:pt x="15368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6870710" y="4822814"/>
            <a:ext cx="152400" cy="0"/>
          </a:xfrm>
          <a:custGeom>
            <a:avLst/>
            <a:gdLst/>
            <a:ahLst/>
            <a:cxnLst/>
            <a:rect l="l" t="t" r="r" b="b"/>
            <a:pathLst>
              <a:path w="152400">
                <a:moveTo>
                  <a:pt x="0" y="0"/>
                </a:moveTo>
                <a:lnTo>
                  <a:pt x="15239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6563349" y="4822814"/>
            <a:ext cx="153670" cy="0"/>
          </a:xfrm>
          <a:custGeom>
            <a:avLst/>
            <a:gdLst/>
            <a:ahLst/>
            <a:cxnLst/>
            <a:rect l="l" t="t" r="r" b="b"/>
            <a:pathLst>
              <a:path w="153670">
                <a:moveTo>
                  <a:pt x="0" y="0"/>
                </a:moveTo>
                <a:lnTo>
                  <a:pt x="15368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6257299" y="4822813"/>
            <a:ext cx="153670" cy="0"/>
          </a:xfrm>
          <a:custGeom>
            <a:avLst/>
            <a:gdLst/>
            <a:ahLst/>
            <a:cxnLst/>
            <a:rect l="l" t="t" r="r" b="b"/>
            <a:pathLst>
              <a:path w="153670">
                <a:moveTo>
                  <a:pt x="0" y="0"/>
                </a:moveTo>
                <a:lnTo>
                  <a:pt x="15364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5951219" y="4822812"/>
            <a:ext cx="152400" cy="0"/>
          </a:xfrm>
          <a:custGeom>
            <a:avLst/>
            <a:gdLst/>
            <a:ahLst/>
            <a:cxnLst/>
            <a:rect l="l" t="t" r="r" b="b"/>
            <a:pathLst>
              <a:path w="152400">
                <a:moveTo>
                  <a:pt x="0" y="0"/>
                </a:moveTo>
                <a:lnTo>
                  <a:pt x="15239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5643889" y="4822812"/>
            <a:ext cx="153670" cy="0"/>
          </a:xfrm>
          <a:custGeom>
            <a:avLst/>
            <a:gdLst/>
            <a:ahLst/>
            <a:cxnLst/>
            <a:rect l="l" t="t" r="r" b="b"/>
            <a:pathLst>
              <a:path w="153670">
                <a:moveTo>
                  <a:pt x="0" y="0"/>
                </a:moveTo>
                <a:lnTo>
                  <a:pt x="15364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1070609" y="4822812"/>
            <a:ext cx="4420870" cy="0"/>
          </a:xfrm>
          <a:custGeom>
            <a:avLst/>
            <a:gdLst/>
            <a:ahLst/>
            <a:cxnLst/>
            <a:rect l="l" t="t" r="r" b="b"/>
            <a:pathLst>
              <a:path w="4420870">
                <a:moveTo>
                  <a:pt x="0" y="0"/>
                </a:moveTo>
                <a:lnTo>
                  <a:pt x="442088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9629150" y="4224644"/>
            <a:ext cx="76200" cy="0"/>
          </a:xfrm>
          <a:custGeom>
            <a:avLst/>
            <a:gdLst/>
            <a:ahLst/>
            <a:cxnLst/>
            <a:rect l="l" t="t" r="r" b="b"/>
            <a:pathLst>
              <a:path w="76200">
                <a:moveTo>
                  <a:pt x="0" y="0"/>
                </a:moveTo>
                <a:lnTo>
                  <a:pt x="7619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9321789" y="4224643"/>
            <a:ext cx="153670" cy="0"/>
          </a:xfrm>
          <a:custGeom>
            <a:avLst/>
            <a:gdLst/>
            <a:ahLst/>
            <a:cxnLst/>
            <a:rect l="l" t="t" r="r" b="b"/>
            <a:pathLst>
              <a:path w="153670">
                <a:moveTo>
                  <a:pt x="0" y="0"/>
                </a:moveTo>
                <a:lnTo>
                  <a:pt x="15368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9015739" y="4224642"/>
            <a:ext cx="153670" cy="0"/>
          </a:xfrm>
          <a:custGeom>
            <a:avLst/>
            <a:gdLst/>
            <a:ahLst/>
            <a:cxnLst/>
            <a:rect l="l" t="t" r="r" b="b"/>
            <a:pathLst>
              <a:path w="153670">
                <a:moveTo>
                  <a:pt x="0" y="0"/>
                </a:moveTo>
                <a:lnTo>
                  <a:pt x="15364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8709659" y="4224642"/>
            <a:ext cx="152400" cy="0"/>
          </a:xfrm>
          <a:custGeom>
            <a:avLst/>
            <a:gdLst/>
            <a:ahLst/>
            <a:cxnLst/>
            <a:rect l="l" t="t" r="r" b="b"/>
            <a:pathLst>
              <a:path w="152400">
                <a:moveTo>
                  <a:pt x="0" y="0"/>
                </a:moveTo>
                <a:lnTo>
                  <a:pt x="15239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8402329" y="4224641"/>
            <a:ext cx="153670" cy="0"/>
          </a:xfrm>
          <a:custGeom>
            <a:avLst/>
            <a:gdLst/>
            <a:ahLst/>
            <a:cxnLst/>
            <a:rect l="l" t="t" r="r" b="b"/>
            <a:pathLst>
              <a:path w="153670">
                <a:moveTo>
                  <a:pt x="0" y="0"/>
                </a:moveTo>
                <a:lnTo>
                  <a:pt x="15364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8096250" y="4224640"/>
            <a:ext cx="153670" cy="0"/>
          </a:xfrm>
          <a:custGeom>
            <a:avLst/>
            <a:gdLst/>
            <a:ahLst/>
            <a:cxnLst/>
            <a:rect l="l" t="t" r="r" b="b"/>
            <a:pathLst>
              <a:path w="153670">
                <a:moveTo>
                  <a:pt x="0" y="0"/>
                </a:moveTo>
                <a:lnTo>
                  <a:pt x="15368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7790169" y="4224640"/>
            <a:ext cx="152400" cy="0"/>
          </a:xfrm>
          <a:custGeom>
            <a:avLst/>
            <a:gdLst/>
            <a:ahLst/>
            <a:cxnLst/>
            <a:rect l="l" t="t" r="r" b="b"/>
            <a:pathLst>
              <a:path w="152400">
                <a:moveTo>
                  <a:pt x="0" y="0"/>
                </a:moveTo>
                <a:lnTo>
                  <a:pt x="15239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7482840" y="4224639"/>
            <a:ext cx="153670" cy="0"/>
          </a:xfrm>
          <a:custGeom>
            <a:avLst/>
            <a:gdLst/>
            <a:ahLst/>
            <a:cxnLst/>
            <a:rect l="l" t="t" r="r" b="b"/>
            <a:pathLst>
              <a:path w="153670">
                <a:moveTo>
                  <a:pt x="0" y="0"/>
                </a:moveTo>
                <a:lnTo>
                  <a:pt x="15368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7176759" y="4224639"/>
            <a:ext cx="153670" cy="0"/>
          </a:xfrm>
          <a:custGeom>
            <a:avLst/>
            <a:gdLst/>
            <a:ahLst/>
            <a:cxnLst/>
            <a:rect l="l" t="t" r="r" b="b"/>
            <a:pathLst>
              <a:path w="153670">
                <a:moveTo>
                  <a:pt x="0" y="0"/>
                </a:moveTo>
                <a:lnTo>
                  <a:pt x="15368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1070609" y="4224639"/>
            <a:ext cx="5952490" cy="0"/>
          </a:xfrm>
          <a:custGeom>
            <a:avLst/>
            <a:gdLst/>
            <a:ahLst/>
            <a:cxnLst/>
            <a:rect l="l" t="t" r="r" b="b"/>
            <a:pathLst>
              <a:path w="5952490">
                <a:moveTo>
                  <a:pt x="0" y="0"/>
                </a:moveTo>
                <a:lnTo>
                  <a:pt x="595250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9629150" y="3626474"/>
            <a:ext cx="76200" cy="0"/>
          </a:xfrm>
          <a:custGeom>
            <a:avLst/>
            <a:gdLst/>
            <a:ahLst/>
            <a:cxnLst/>
            <a:rect l="l" t="t" r="r" b="b"/>
            <a:pathLst>
              <a:path w="76200">
                <a:moveTo>
                  <a:pt x="0" y="0"/>
                </a:moveTo>
                <a:lnTo>
                  <a:pt x="7619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9321789" y="3626473"/>
            <a:ext cx="153670" cy="0"/>
          </a:xfrm>
          <a:custGeom>
            <a:avLst/>
            <a:gdLst/>
            <a:ahLst/>
            <a:cxnLst/>
            <a:rect l="l" t="t" r="r" b="b"/>
            <a:pathLst>
              <a:path w="153670">
                <a:moveTo>
                  <a:pt x="0" y="0"/>
                </a:moveTo>
                <a:lnTo>
                  <a:pt x="15368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9015739" y="3626472"/>
            <a:ext cx="153670" cy="0"/>
          </a:xfrm>
          <a:custGeom>
            <a:avLst/>
            <a:gdLst/>
            <a:ahLst/>
            <a:cxnLst/>
            <a:rect l="l" t="t" r="r" b="b"/>
            <a:pathLst>
              <a:path w="153670">
                <a:moveTo>
                  <a:pt x="0" y="0"/>
                </a:moveTo>
                <a:lnTo>
                  <a:pt x="15364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8709659" y="3626472"/>
            <a:ext cx="152400" cy="0"/>
          </a:xfrm>
          <a:custGeom>
            <a:avLst/>
            <a:gdLst/>
            <a:ahLst/>
            <a:cxnLst/>
            <a:rect l="l" t="t" r="r" b="b"/>
            <a:pathLst>
              <a:path w="152400">
                <a:moveTo>
                  <a:pt x="0" y="0"/>
                </a:moveTo>
                <a:lnTo>
                  <a:pt x="15239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8402329" y="3626471"/>
            <a:ext cx="153670" cy="0"/>
          </a:xfrm>
          <a:custGeom>
            <a:avLst/>
            <a:gdLst/>
            <a:ahLst/>
            <a:cxnLst/>
            <a:rect l="l" t="t" r="r" b="b"/>
            <a:pathLst>
              <a:path w="153670">
                <a:moveTo>
                  <a:pt x="0" y="0"/>
                </a:moveTo>
                <a:lnTo>
                  <a:pt x="15364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8096250" y="3626471"/>
            <a:ext cx="153670" cy="0"/>
          </a:xfrm>
          <a:custGeom>
            <a:avLst/>
            <a:gdLst/>
            <a:ahLst/>
            <a:cxnLst/>
            <a:rect l="l" t="t" r="r" b="b"/>
            <a:pathLst>
              <a:path w="153670">
                <a:moveTo>
                  <a:pt x="0" y="0"/>
                </a:moveTo>
                <a:lnTo>
                  <a:pt x="15368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1070609" y="3626471"/>
            <a:ext cx="6871970" cy="0"/>
          </a:xfrm>
          <a:custGeom>
            <a:avLst/>
            <a:gdLst/>
            <a:ahLst/>
            <a:cxnLst/>
            <a:rect l="l" t="t" r="r" b="b"/>
            <a:pathLst>
              <a:path w="6871970">
                <a:moveTo>
                  <a:pt x="0" y="0"/>
                </a:moveTo>
                <a:lnTo>
                  <a:pt x="687195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9629150" y="3028304"/>
            <a:ext cx="76200" cy="0"/>
          </a:xfrm>
          <a:custGeom>
            <a:avLst/>
            <a:gdLst/>
            <a:ahLst/>
            <a:cxnLst/>
            <a:rect l="l" t="t" r="r" b="b"/>
            <a:pathLst>
              <a:path w="76200">
                <a:moveTo>
                  <a:pt x="0" y="0"/>
                </a:moveTo>
                <a:lnTo>
                  <a:pt x="7619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9321789" y="3028303"/>
            <a:ext cx="153670" cy="0"/>
          </a:xfrm>
          <a:custGeom>
            <a:avLst/>
            <a:gdLst/>
            <a:ahLst/>
            <a:cxnLst/>
            <a:rect l="l" t="t" r="r" b="b"/>
            <a:pathLst>
              <a:path w="153670">
                <a:moveTo>
                  <a:pt x="0" y="0"/>
                </a:moveTo>
                <a:lnTo>
                  <a:pt x="15368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9015739" y="3028302"/>
            <a:ext cx="153670" cy="0"/>
          </a:xfrm>
          <a:custGeom>
            <a:avLst/>
            <a:gdLst/>
            <a:ahLst/>
            <a:cxnLst/>
            <a:rect l="l" t="t" r="r" b="b"/>
            <a:pathLst>
              <a:path w="153670">
                <a:moveTo>
                  <a:pt x="0" y="0"/>
                </a:moveTo>
                <a:lnTo>
                  <a:pt x="15364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8709659" y="3028302"/>
            <a:ext cx="152400" cy="0"/>
          </a:xfrm>
          <a:custGeom>
            <a:avLst/>
            <a:gdLst/>
            <a:ahLst/>
            <a:cxnLst/>
            <a:rect l="l" t="t" r="r" b="b"/>
            <a:pathLst>
              <a:path w="152400">
                <a:moveTo>
                  <a:pt x="0" y="0"/>
                </a:moveTo>
                <a:lnTo>
                  <a:pt x="15239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1070609" y="3028302"/>
            <a:ext cx="7485380" cy="0"/>
          </a:xfrm>
          <a:custGeom>
            <a:avLst/>
            <a:gdLst/>
            <a:ahLst/>
            <a:cxnLst/>
            <a:rect l="l" t="t" r="r" b="b"/>
            <a:pathLst>
              <a:path w="7485380">
                <a:moveTo>
                  <a:pt x="0" y="0"/>
                </a:moveTo>
                <a:lnTo>
                  <a:pt x="748536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9629150" y="2430134"/>
            <a:ext cx="76200" cy="0"/>
          </a:xfrm>
          <a:custGeom>
            <a:avLst/>
            <a:gdLst/>
            <a:ahLst/>
            <a:cxnLst/>
            <a:rect l="l" t="t" r="r" b="b"/>
            <a:pathLst>
              <a:path w="76200">
                <a:moveTo>
                  <a:pt x="0" y="0"/>
                </a:moveTo>
                <a:lnTo>
                  <a:pt x="7619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1070609" y="2430134"/>
            <a:ext cx="8404860" cy="0"/>
          </a:xfrm>
          <a:custGeom>
            <a:avLst/>
            <a:gdLst/>
            <a:ahLst/>
            <a:cxnLst/>
            <a:rect l="l" t="t" r="r" b="b"/>
            <a:pathLst>
              <a:path w="8404860">
                <a:moveTo>
                  <a:pt x="0" y="0"/>
                </a:moveTo>
                <a:lnTo>
                  <a:pt x="840485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1070609" y="1831964"/>
            <a:ext cx="8634730" cy="0"/>
          </a:xfrm>
          <a:custGeom>
            <a:avLst/>
            <a:gdLst/>
            <a:ahLst/>
            <a:cxnLst/>
            <a:rect l="l" t="t" r="r" b="b"/>
            <a:pathLst>
              <a:path w="8634730">
                <a:moveTo>
                  <a:pt x="0" y="0"/>
                </a:moveTo>
                <a:lnTo>
                  <a:pt x="8634739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1123950" y="1831964"/>
            <a:ext cx="0" cy="4839970"/>
          </a:xfrm>
          <a:custGeom>
            <a:avLst/>
            <a:gdLst/>
            <a:ahLst/>
            <a:cxnLst/>
            <a:rect l="l" t="t" r="r" b="b"/>
            <a:pathLst>
              <a:path h="4839970">
                <a:moveTo>
                  <a:pt x="0" y="0"/>
                </a:moveTo>
                <a:lnTo>
                  <a:pt x="0" y="483998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1430024" y="6617330"/>
            <a:ext cx="0" cy="54610"/>
          </a:xfrm>
          <a:custGeom>
            <a:avLst/>
            <a:gdLst/>
            <a:ahLst/>
            <a:cxnLst/>
            <a:rect l="l" t="t" r="r" b="b"/>
            <a:pathLst>
              <a:path h="54609">
                <a:moveTo>
                  <a:pt x="0" y="54614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1737360" y="6617330"/>
            <a:ext cx="0" cy="54610"/>
          </a:xfrm>
          <a:custGeom>
            <a:avLst/>
            <a:gdLst/>
            <a:ahLst/>
            <a:cxnLst/>
            <a:rect l="l" t="t" r="r" b="b"/>
            <a:pathLst>
              <a:path h="54609">
                <a:moveTo>
                  <a:pt x="0" y="54614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2043433" y="6617330"/>
            <a:ext cx="0" cy="54610"/>
          </a:xfrm>
          <a:custGeom>
            <a:avLst/>
            <a:gdLst/>
            <a:ahLst/>
            <a:cxnLst/>
            <a:rect l="l" t="t" r="r" b="b"/>
            <a:pathLst>
              <a:path h="54609">
                <a:moveTo>
                  <a:pt x="0" y="54614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2349495" y="6617330"/>
            <a:ext cx="0" cy="54610"/>
          </a:xfrm>
          <a:custGeom>
            <a:avLst/>
            <a:gdLst/>
            <a:ahLst/>
            <a:cxnLst/>
            <a:rect l="l" t="t" r="r" b="b"/>
            <a:pathLst>
              <a:path h="54609">
                <a:moveTo>
                  <a:pt x="0" y="54614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2656844" y="6617330"/>
            <a:ext cx="0" cy="54610"/>
          </a:xfrm>
          <a:custGeom>
            <a:avLst/>
            <a:gdLst/>
            <a:ahLst/>
            <a:cxnLst/>
            <a:rect l="l" t="t" r="r" b="b"/>
            <a:pathLst>
              <a:path h="54609">
                <a:moveTo>
                  <a:pt x="0" y="54614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2962905" y="6617330"/>
            <a:ext cx="0" cy="54610"/>
          </a:xfrm>
          <a:custGeom>
            <a:avLst/>
            <a:gdLst/>
            <a:ahLst/>
            <a:cxnLst/>
            <a:rect l="l" t="t" r="r" b="b"/>
            <a:pathLst>
              <a:path h="54609">
                <a:moveTo>
                  <a:pt x="0" y="54614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3268979" y="6617330"/>
            <a:ext cx="0" cy="54610"/>
          </a:xfrm>
          <a:custGeom>
            <a:avLst/>
            <a:gdLst/>
            <a:ahLst/>
            <a:cxnLst/>
            <a:rect l="l" t="t" r="r" b="b"/>
            <a:pathLst>
              <a:path h="54609">
                <a:moveTo>
                  <a:pt x="0" y="54614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3576309" y="6617330"/>
            <a:ext cx="0" cy="54610"/>
          </a:xfrm>
          <a:custGeom>
            <a:avLst/>
            <a:gdLst/>
            <a:ahLst/>
            <a:cxnLst/>
            <a:rect l="l" t="t" r="r" b="b"/>
            <a:pathLst>
              <a:path h="54609">
                <a:moveTo>
                  <a:pt x="0" y="54614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3882389" y="6617330"/>
            <a:ext cx="0" cy="54610"/>
          </a:xfrm>
          <a:custGeom>
            <a:avLst/>
            <a:gdLst/>
            <a:ahLst/>
            <a:cxnLst/>
            <a:rect l="l" t="t" r="r" b="b"/>
            <a:pathLst>
              <a:path h="54609">
                <a:moveTo>
                  <a:pt x="0" y="54614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4188469" y="6617330"/>
            <a:ext cx="0" cy="54610"/>
          </a:xfrm>
          <a:custGeom>
            <a:avLst/>
            <a:gdLst/>
            <a:ahLst/>
            <a:cxnLst/>
            <a:rect l="l" t="t" r="r" b="b"/>
            <a:pathLst>
              <a:path h="54609">
                <a:moveTo>
                  <a:pt x="0" y="54614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4495800" y="6617330"/>
            <a:ext cx="0" cy="54610"/>
          </a:xfrm>
          <a:custGeom>
            <a:avLst/>
            <a:gdLst/>
            <a:ahLst/>
            <a:cxnLst/>
            <a:rect l="l" t="t" r="r" b="b"/>
            <a:pathLst>
              <a:path h="54609">
                <a:moveTo>
                  <a:pt x="0" y="54614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4801880" y="6617330"/>
            <a:ext cx="0" cy="54610"/>
          </a:xfrm>
          <a:custGeom>
            <a:avLst/>
            <a:gdLst/>
            <a:ahLst/>
            <a:cxnLst/>
            <a:rect l="l" t="t" r="r" b="b"/>
            <a:pathLst>
              <a:path h="54609">
                <a:moveTo>
                  <a:pt x="0" y="54614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5107929" y="6617330"/>
            <a:ext cx="0" cy="54610"/>
          </a:xfrm>
          <a:custGeom>
            <a:avLst/>
            <a:gdLst/>
            <a:ahLst/>
            <a:cxnLst/>
            <a:rect l="l" t="t" r="r" b="b"/>
            <a:pathLst>
              <a:path h="54609">
                <a:moveTo>
                  <a:pt x="0" y="54614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5415289" y="6617330"/>
            <a:ext cx="0" cy="54610"/>
          </a:xfrm>
          <a:custGeom>
            <a:avLst/>
            <a:gdLst/>
            <a:ahLst/>
            <a:cxnLst/>
            <a:rect l="l" t="t" r="r" b="b"/>
            <a:pathLst>
              <a:path h="54609">
                <a:moveTo>
                  <a:pt x="0" y="54614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5721339" y="6617330"/>
            <a:ext cx="0" cy="54610"/>
          </a:xfrm>
          <a:custGeom>
            <a:avLst/>
            <a:gdLst/>
            <a:ahLst/>
            <a:cxnLst/>
            <a:rect l="l" t="t" r="r" b="b"/>
            <a:pathLst>
              <a:path h="54609">
                <a:moveTo>
                  <a:pt x="0" y="54614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6027419" y="6617330"/>
            <a:ext cx="0" cy="54610"/>
          </a:xfrm>
          <a:custGeom>
            <a:avLst/>
            <a:gdLst/>
            <a:ahLst/>
            <a:cxnLst/>
            <a:rect l="l" t="t" r="r" b="b"/>
            <a:pathLst>
              <a:path h="54609">
                <a:moveTo>
                  <a:pt x="0" y="54614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6334749" y="6617330"/>
            <a:ext cx="0" cy="54610"/>
          </a:xfrm>
          <a:custGeom>
            <a:avLst/>
            <a:gdLst/>
            <a:ahLst/>
            <a:cxnLst/>
            <a:rect l="l" t="t" r="r" b="b"/>
            <a:pathLst>
              <a:path h="54609">
                <a:moveTo>
                  <a:pt x="0" y="54614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6640829" y="6617330"/>
            <a:ext cx="0" cy="54610"/>
          </a:xfrm>
          <a:custGeom>
            <a:avLst/>
            <a:gdLst/>
            <a:ahLst/>
            <a:cxnLst/>
            <a:rect l="l" t="t" r="r" b="b"/>
            <a:pathLst>
              <a:path h="54609">
                <a:moveTo>
                  <a:pt x="0" y="54614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6946910" y="6617330"/>
            <a:ext cx="0" cy="54610"/>
          </a:xfrm>
          <a:custGeom>
            <a:avLst/>
            <a:gdLst/>
            <a:ahLst/>
            <a:cxnLst/>
            <a:rect l="l" t="t" r="r" b="b"/>
            <a:pathLst>
              <a:path h="54609">
                <a:moveTo>
                  <a:pt x="0" y="54614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7254240" y="6617330"/>
            <a:ext cx="0" cy="54610"/>
          </a:xfrm>
          <a:custGeom>
            <a:avLst/>
            <a:gdLst/>
            <a:ahLst/>
            <a:cxnLst/>
            <a:rect l="l" t="t" r="r" b="b"/>
            <a:pathLst>
              <a:path h="54609">
                <a:moveTo>
                  <a:pt x="0" y="54614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7560319" y="6617330"/>
            <a:ext cx="0" cy="54610"/>
          </a:xfrm>
          <a:custGeom>
            <a:avLst/>
            <a:gdLst/>
            <a:ahLst/>
            <a:cxnLst/>
            <a:rect l="l" t="t" r="r" b="b"/>
            <a:pathLst>
              <a:path h="54609">
                <a:moveTo>
                  <a:pt x="0" y="54614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7866369" y="6617330"/>
            <a:ext cx="0" cy="54610"/>
          </a:xfrm>
          <a:custGeom>
            <a:avLst/>
            <a:gdLst/>
            <a:ahLst/>
            <a:cxnLst/>
            <a:rect l="l" t="t" r="r" b="b"/>
            <a:pathLst>
              <a:path h="54609">
                <a:moveTo>
                  <a:pt x="0" y="54614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8172450" y="6617330"/>
            <a:ext cx="0" cy="54610"/>
          </a:xfrm>
          <a:custGeom>
            <a:avLst/>
            <a:gdLst/>
            <a:ahLst/>
            <a:cxnLst/>
            <a:rect l="l" t="t" r="r" b="b"/>
            <a:pathLst>
              <a:path h="54609">
                <a:moveTo>
                  <a:pt x="0" y="54614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8479779" y="6617330"/>
            <a:ext cx="0" cy="54610"/>
          </a:xfrm>
          <a:custGeom>
            <a:avLst/>
            <a:gdLst/>
            <a:ahLst/>
            <a:cxnLst/>
            <a:rect l="l" t="t" r="r" b="b"/>
            <a:pathLst>
              <a:path h="54609">
                <a:moveTo>
                  <a:pt x="0" y="54614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8785859" y="6617330"/>
            <a:ext cx="0" cy="54610"/>
          </a:xfrm>
          <a:custGeom>
            <a:avLst/>
            <a:gdLst/>
            <a:ahLst/>
            <a:cxnLst/>
            <a:rect l="l" t="t" r="r" b="b"/>
            <a:pathLst>
              <a:path h="54609">
                <a:moveTo>
                  <a:pt x="0" y="54614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9091939" y="6617330"/>
            <a:ext cx="0" cy="54610"/>
          </a:xfrm>
          <a:custGeom>
            <a:avLst/>
            <a:gdLst/>
            <a:ahLst/>
            <a:cxnLst/>
            <a:rect l="l" t="t" r="r" b="b"/>
            <a:pathLst>
              <a:path h="54609">
                <a:moveTo>
                  <a:pt x="0" y="54614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9399269" y="6617330"/>
            <a:ext cx="0" cy="54610"/>
          </a:xfrm>
          <a:custGeom>
            <a:avLst/>
            <a:gdLst/>
            <a:ahLst/>
            <a:cxnLst/>
            <a:rect l="l" t="t" r="r" b="b"/>
            <a:pathLst>
              <a:path h="54609">
                <a:moveTo>
                  <a:pt x="0" y="54614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9705350" y="6617330"/>
            <a:ext cx="0" cy="54610"/>
          </a:xfrm>
          <a:custGeom>
            <a:avLst/>
            <a:gdLst/>
            <a:ahLst/>
            <a:cxnLst/>
            <a:rect l="l" t="t" r="r" b="b"/>
            <a:pathLst>
              <a:path h="54609">
                <a:moveTo>
                  <a:pt x="0" y="54614"/>
                </a:moveTo>
                <a:lnTo>
                  <a:pt x="0" y="0"/>
                </a:lnTo>
              </a:path>
            </a:pathLst>
          </a:custGeom>
          <a:ln w="3175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9475469" y="2229485"/>
            <a:ext cx="153670" cy="4387850"/>
          </a:xfrm>
          <a:custGeom>
            <a:avLst/>
            <a:gdLst/>
            <a:ahLst/>
            <a:cxnLst/>
            <a:rect l="l" t="t" r="r" b="b"/>
            <a:pathLst>
              <a:path w="153670" h="4387850">
                <a:moveTo>
                  <a:pt x="0" y="4387845"/>
                </a:moveTo>
                <a:lnTo>
                  <a:pt x="153680" y="4387845"/>
                </a:lnTo>
                <a:lnTo>
                  <a:pt x="153680" y="0"/>
                </a:lnTo>
                <a:lnTo>
                  <a:pt x="0" y="0"/>
                </a:lnTo>
                <a:lnTo>
                  <a:pt x="0" y="4387845"/>
                </a:lnTo>
                <a:close/>
              </a:path>
            </a:pathLst>
          </a:custGeom>
          <a:solidFill>
            <a:srgbClr val="0044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9169389" y="2473325"/>
            <a:ext cx="152400" cy="4144010"/>
          </a:xfrm>
          <a:custGeom>
            <a:avLst/>
            <a:gdLst/>
            <a:ahLst/>
            <a:cxnLst/>
            <a:rect l="l" t="t" r="r" b="b"/>
            <a:pathLst>
              <a:path w="152400" h="4144009">
                <a:moveTo>
                  <a:pt x="0" y="4144005"/>
                </a:moveTo>
                <a:lnTo>
                  <a:pt x="152399" y="4144005"/>
                </a:lnTo>
                <a:lnTo>
                  <a:pt x="152399" y="0"/>
                </a:lnTo>
                <a:lnTo>
                  <a:pt x="0" y="0"/>
                </a:lnTo>
                <a:lnTo>
                  <a:pt x="0" y="4144005"/>
                </a:lnTo>
                <a:close/>
              </a:path>
            </a:pathLst>
          </a:custGeom>
          <a:solidFill>
            <a:srgbClr val="0044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8862059" y="2717165"/>
            <a:ext cx="153670" cy="3900170"/>
          </a:xfrm>
          <a:custGeom>
            <a:avLst/>
            <a:gdLst/>
            <a:ahLst/>
            <a:cxnLst/>
            <a:rect l="l" t="t" r="r" b="b"/>
            <a:pathLst>
              <a:path w="153670" h="3900170">
                <a:moveTo>
                  <a:pt x="0" y="3900165"/>
                </a:moveTo>
                <a:lnTo>
                  <a:pt x="153680" y="3900165"/>
                </a:lnTo>
                <a:lnTo>
                  <a:pt x="153680" y="0"/>
                </a:lnTo>
                <a:lnTo>
                  <a:pt x="0" y="0"/>
                </a:lnTo>
                <a:lnTo>
                  <a:pt x="0" y="3900165"/>
                </a:lnTo>
                <a:close/>
              </a:path>
            </a:pathLst>
          </a:custGeom>
          <a:solidFill>
            <a:srgbClr val="0044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8555979" y="2961005"/>
            <a:ext cx="153670" cy="3656329"/>
          </a:xfrm>
          <a:custGeom>
            <a:avLst/>
            <a:gdLst/>
            <a:ahLst/>
            <a:cxnLst/>
            <a:rect l="l" t="t" r="r" b="b"/>
            <a:pathLst>
              <a:path w="153670" h="3656329">
                <a:moveTo>
                  <a:pt x="0" y="3656325"/>
                </a:moveTo>
                <a:lnTo>
                  <a:pt x="153680" y="3656325"/>
                </a:lnTo>
                <a:lnTo>
                  <a:pt x="153680" y="0"/>
                </a:lnTo>
                <a:lnTo>
                  <a:pt x="0" y="0"/>
                </a:lnTo>
                <a:lnTo>
                  <a:pt x="0" y="3656325"/>
                </a:lnTo>
                <a:close/>
              </a:path>
            </a:pathLst>
          </a:custGeom>
          <a:solidFill>
            <a:srgbClr val="0044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8249929" y="3204845"/>
            <a:ext cx="152400" cy="3412490"/>
          </a:xfrm>
          <a:custGeom>
            <a:avLst/>
            <a:gdLst/>
            <a:ahLst/>
            <a:cxnLst/>
            <a:rect l="l" t="t" r="r" b="b"/>
            <a:pathLst>
              <a:path w="152400" h="3412490">
                <a:moveTo>
                  <a:pt x="0" y="3412485"/>
                </a:moveTo>
                <a:lnTo>
                  <a:pt x="152399" y="3412485"/>
                </a:lnTo>
                <a:lnTo>
                  <a:pt x="152399" y="0"/>
                </a:lnTo>
                <a:lnTo>
                  <a:pt x="0" y="0"/>
                </a:lnTo>
                <a:lnTo>
                  <a:pt x="0" y="3412485"/>
                </a:lnTo>
                <a:close/>
              </a:path>
            </a:pathLst>
          </a:custGeom>
          <a:solidFill>
            <a:srgbClr val="0044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7942569" y="3448685"/>
            <a:ext cx="153670" cy="3168650"/>
          </a:xfrm>
          <a:custGeom>
            <a:avLst/>
            <a:gdLst/>
            <a:ahLst/>
            <a:cxnLst/>
            <a:rect l="l" t="t" r="r" b="b"/>
            <a:pathLst>
              <a:path w="153670" h="3168650">
                <a:moveTo>
                  <a:pt x="0" y="3168645"/>
                </a:moveTo>
                <a:lnTo>
                  <a:pt x="153680" y="3168645"/>
                </a:lnTo>
                <a:lnTo>
                  <a:pt x="153680" y="0"/>
                </a:lnTo>
                <a:lnTo>
                  <a:pt x="0" y="0"/>
                </a:lnTo>
                <a:lnTo>
                  <a:pt x="0" y="3168645"/>
                </a:lnTo>
                <a:close/>
              </a:path>
            </a:pathLst>
          </a:custGeom>
          <a:solidFill>
            <a:srgbClr val="0044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7636519" y="3692525"/>
            <a:ext cx="153670" cy="2924810"/>
          </a:xfrm>
          <a:custGeom>
            <a:avLst/>
            <a:gdLst/>
            <a:ahLst/>
            <a:cxnLst/>
            <a:rect l="l" t="t" r="r" b="b"/>
            <a:pathLst>
              <a:path w="153670" h="2924809">
                <a:moveTo>
                  <a:pt x="0" y="2924805"/>
                </a:moveTo>
                <a:lnTo>
                  <a:pt x="153649" y="2924805"/>
                </a:lnTo>
                <a:lnTo>
                  <a:pt x="153649" y="0"/>
                </a:lnTo>
                <a:lnTo>
                  <a:pt x="0" y="0"/>
                </a:lnTo>
                <a:lnTo>
                  <a:pt x="0" y="2924805"/>
                </a:lnTo>
                <a:close/>
              </a:path>
            </a:pathLst>
          </a:custGeom>
          <a:solidFill>
            <a:srgbClr val="0044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7330440" y="3936365"/>
            <a:ext cx="152400" cy="2680970"/>
          </a:xfrm>
          <a:custGeom>
            <a:avLst/>
            <a:gdLst/>
            <a:ahLst/>
            <a:cxnLst/>
            <a:rect l="l" t="t" r="r" b="b"/>
            <a:pathLst>
              <a:path w="152400" h="2680970">
                <a:moveTo>
                  <a:pt x="0" y="2680965"/>
                </a:moveTo>
                <a:lnTo>
                  <a:pt x="152399" y="2680965"/>
                </a:lnTo>
                <a:lnTo>
                  <a:pt x="152399" y="0"/>
                </a:lnTo>
                <a:lnTo>
                  <a:pt x="0" y="0"/>
                </a:lnTo>
                <a:lnTo>
                  <a:pt x="0" y="2680965"/>
                </a:lnTo>
                <a:close/>
              </a:path>
            </a:pathLst>
          </a:custGeom>
          <a:solidFill>
            <a:srgbClr val="0044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7023110" y="4180204"/>
            <a:ext cx="153670" cy="2437130"/>
          </a:xfrm>
          <a:custGeom>
            <a:avLst/>
            <a:gdLst/>
            <a:ahLst/>
            <a:cxnLst/>
            <a:rect l="l" t="t" r="r" b="b"/>
            <a:pathLst>
              <a:path w="153670" h="2437129">
                <a:moveTo>
                  <a:pt x="0" y="2437125"/>
                </a:moveTo>
                <a:lnTo>
                  <a:pt x="153649" y="2437125"/>
                </a:lnTo>
                <a:lnTo>
                  <a:pt x="153649" y="0"/>
                </a:lnTo>
                <a:lnTo>
                  <a:pt x="0" y="0"/>
                </a:lnTo>
                <a:lnTo>
                  <a:pt x="0" y="2437125"/>
                </a:lnTo>
                <a:close/>
              </a:path>
            </a:pathLst>
          </a:custGeom>
          <a:solidFill>
            <a:srgbClr val="0044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6717029" y="4302125"/>
            <a:ext cx="153670" cy="2315210"/>
          </a:xfrm>
          <a:custGeom>
            <a:avLst/>
            <a:gdLst/>
            <a:ahLst/>
            <a:cxnLst/>
            <a:rect l="l" t="t" r="r" b="b"/>
            <a:pathLst>
              <a:path w="153670" h="2315209">
                <a:moveTo>
                  <a:pt x="0" y="2315205"/>
                </a:moveTo>
                <a:lnTo>
                  <a:pt x="153680" y="2315205"/>
                </a:lnTo>
                <a:lnTo>
                  <a:pt x="153680" y="0"/>
                </a:lnTo>
                <a:lnTo>
                  <a:pt x="0" y="0"/>
                </a:lnTo>
                <a:lnTo>
                  <a:pt x="0" y="2315205"/>
                </a:lnTo>
                <a:close/>
              </a:path>
            </a:pathLst>
          </a:custGeom>
          <a:solidFill>
            <a:srgbClr val="0044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6410949" y="4424045"/>
            <a:ext cx="152400" cy="2193290"/>
          </a:xfrm>
          <a:custGeom>
            <a:avLst/>
            <a:gdLst/>
            <a:ahLst/>
            <a:cxnLst/>
            <a:rect l="l" t="t" r="r" b="b"/>
            <a:pathLst>
              <a:path w="152400" h="2193290">
                <a:moveTo>
                  <a:pt x="0" y="2193285"/>
                </a:moveTo>
                <a:lnTo>
                  <a:pt x="152399" y="2193285"/>
                </a:lnTo>
                <a:lnTo>
                  <a:pt x="152399" y="0"/>
                </a:lnTo>
                <a:lnTo>
                  <a:pt x="0" y="0"/>
                </a:lnTo>
                <a:lnTo>
                  <a:pt x="0" y="2193285"/>
                </a:lnTo>
                <a:close/>
              </a:path>
            </a:pathLst>
          </a:custGeom>
          <a:solidFill>
            <a:srgbClr val="0044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6103619" y="4544690"/>
            <a:ext cx="153670" cy="2072639"/>
          </a:xfrm>
          <a:custGeom>
            <a:avLst/>
            <a:gdLst/>
            <a:ahLst/>
            <a:cxnLst/>
            <a:rect l="l" t="t" r="r" b="b"/>
            <a:pathLst>
              <a:path w="153670" h="2072640">
                <a:moveTo>
                  <a:pt x="0" y="2072639"/>
                </a:moveTo>
                <a:lnTo>
                  <a:pt x="153680" y="2072639"/>
                </a:lnTo>
                <a:lnTo>
                  <a:pt x="153680" y="0"/>
                </a:lnTo>
                <a:lnTo>
                  <a:pt x="0" y="0"/>
                </a:lnTo>
                <a:lnTo>
                  <a:pt x="0" y="2072639"/>
                </a:lnTo>
                <a:close/>
              </a:path>
            </a:pathLst>
          </a:custGeom>
          <a:solidFill>
            <a:srgbClr val="0044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5797539" y="4667885"/>
            <a:ext cx="153670" cy="1949450"/>
          </a:xfrm>
          <a:custGeom>
            <a:avLst/>
            <a:gdLst/>
            <a:ahLst/>
            <a:cxnLst/>
            <a:rect l="l" t="t" r="r" b="b"/>
            <a:pathLst>
              <a:path w="153670" h="1949450">
                <a:moveTo>
                  <a:pt x="0" y="1949445"/>
                </a:moveTo>
                <a:lnTo>
                  <a:pt x="153680" y="1949445"/>
                </a:lnTo>
                <a:lnTo>
                  <a:pt x="153680" y="0"/>
                </a:lnTo>
                <a:lnTo>
                  <a:pt x="0" y="0"/>
                </a:lnTo>
                <a:lnTo>
                  <a:pt x="0" y="1949445"/>
                </a:lnTo>
                <a:close/>
              </a:path>
            </a:pathLst>
          </a:custGeom>
          <a:solidFill>
            <a:srgbClr val="0044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5491489" y="4788530"/>
            <a:ext cx="152400" cy="1828800"/>
          </a:xfrm>
          <a:custGeom>
            <a:avLst/>
            <a:gdLst/>
            <a:ahLst/>
            <a:cxnLst/>
            <a:rect l="l" t="t" r="r" b="b"/>
            <a:pathLst>
              <a:path w="152400" h="1828800">
                <a:moveTo>
                  <a:pt x="0" y="1828799"/>
                </a:moveTo>
                <a:lnTo>
                  <a:pt x="152399" y="1828799"/>
                </a:lnTo>
                <a:lnTo>
                  <a:pt x="152399" y="0"/>
                </a:lnTo>
                <a:lnTo>
                  <a:pt x="0" y="0"/>
                </a:lnTo>
                <a:lnTo>
                  <a:pt x="0" y="1828799"/>
                </a:lnTo>
                <a:close/>
              </a:path>
            </a:pathLst>
          </a:custGeom>
          <a:solidFill>
            <a:srgbClr val="0044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5184129" y="4910451"/>
            <a:ext cx="153670" cy="1706880"/>
          </a:xfrm>
          <a:custGeom>
            <a:avLst/>
            <a:gdLst/>
            <a:ahLst/>
            <a:cxnLst/>
            <a:rect l="l" t="t" r="r" b="b"/>
            <a:pathLst>
              <a:path w="153670" h="1706879">
                <a:moveTo>
                  <a:pt x="0" y="1706879"/>
                </a:moveTo>
                <a:lnTo>
                  <a:pt x="153680" y="1706879"/>
                </a:lnTo>
                <a:lnTo>
                  <a:pt x="153680" y="0"/>
                </a:lnTo>
                <a:lnTo>
                  <a:pt x="0" y="0"/>
                </a:lnTo>
                <a:lnTo>
                  <a:pt x="0" y="1706879"/>
                </a:lnTo>
                <a:close/>
              </a:path>
            </a:pathLst>
          </a:custGeom>
          <a:solidFill>
            <a:srgbClr val="0044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4879329" y="5033645"/>
            <a:ext cx="152400" cy="1583690"/>
          </a:xfrm>
          <a:custGeom>
            <a:avLst/>
            <a:gdLst/>
            <a:ahLst/>
            <a:cxnLst/>
            <a:rect l="l" t="t" r="r" b="b"/>
            <a:pathLst>
              <a:path w="152400" h="1583690">
                <a:moveTo>
                  <a:pt x="0" y="1583685"/>
                </a:moveTo>
                <a:lnTo>
                  <a:pt x="152399" y="1583685"/>
                </a:lnTo>
                <a:lnTo>
                  <a:pt x="152399" y="0"/>
                </a:lnTo>
                <a:lnTo>
                  <a:pt x="0" y="0"/>
                </a:lnTo>
                <a:lnTo>
                  <a:pt x="0" y="1583685"/>
                </a:lnTo>
                <a:close/>
              </a:path>
            </a:pathLst>
          </a:custGeom>
          <a:solidFill>
            <a:srgbClr val="0044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4572000" y="5154290"/>
            <a:ext cx="153670" cy="1463040"/>
          </a:xfrm>
          <a:custGeom>
            <a:avLst/>
            <a:gdLst/>
            <a:ahLst/>
            <a:cxnLst/>
            <a:rect l="l" t="t" r="r" b="b"/>
            <a:pathLst>
              <a:path w="153670" h="1463040">
                <a:moveTo>
                  <a:pt x="0" y="1463039"/>
                </a:moveTo>
                <a:lnTo>
                  <a:pt x="153680" y="1463039"/>
                </a:lnTo>
                <a:lnTo>
                  <a:pt x="153680" y="0"/>
                </a:lnTo>
                <a:lnTo>
                  <a:pt x="0" y="0"/>
                </a:lnTo>
                <a:lnTo>
                  <a:pt x="0" y="1463039"/>
                </a:lnTo>
                <a:close/>
              </a:path>
            </a:pathLst>
          </a:custGeom>
          <a:solidFill>
            <a:srgbClr val="0044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4265919" y="5276210"/>
            <a:ext cx="153670" cy="1341120"/>
          </a:xfrm>
          <a:custGeom>
            <a:avLst/>
            <a:gdLst/>
            <a:ahLst/>
            <a:cxnLst/>
            <a:rect l="l" t="t" r="r" b="b"/>
            <a:pathLst>
              <a:path w="153670" h="1341120">
                <a:moveTo>
                  <a:pt x="0" y="1341119"/>
                </a:moveTo>
                <a:lnTo>
                  <a:pt x="153680" y="1341119"/>
                </a:lnTo>
                <a:lnTo>
                  <a:pt x="153680" y="0"/>
                </a:lnTo>
                <a:lnTo>
                  <a:pt x="0" y="0"/>
                </a:lnTo>
                <a:lnTo>
                  <a:pt x="0" y="1341119"/>
                </a:lnTo>
                <a:close/>
              </a:path>
            </a:pathLst>
          </a:custGeom>
          <a:solidFill>
            <a:srgbClr val="0044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3959869" y="5398130"/>
            <a:ext cx="152400" cy="1219200"/>
          </a:xfrm>
          <a:custGeom>
            <a:avLst/>
            <a:gdLst/>
            <a:ahLst/>
            <a:cxnLst/>
            <a:rect l="l" t="t" r="r" b="b"/>
            <a:pathLst>
              <a:path w="152400" h="1219200">
                <a:moveTo>
                  <a:pt x="0" y="1219199"/>
                </a:moveTo>
                <a:lnTo>
                  <a:pt x="152399" y="1219199"/>
                </a:lnTo>
                <a:lnTo>
                  <a:pt x="152399" y="0"/>
                </a:lnTo>
                <a:lnTo>
                  <a:pt x="0" y="0"/>
                </a:lnTo>
                <a:lnTo>
                  <a:pt x="0" y="1219199"/>
                </a:lnTo>
                <a:close/>
              </a:path>
            </a:pathLst>
          </a:custGeom>
          <a:solidFill>
            <a:srgbClr val="0044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3652509" y="5520051"/>
            <a:ext cx="153670" cy="1097280"/>
          </a:xfrm>
          <a:custGeom>
            <a:avLst/>
            <a:gdLst/>
            <a:ahLst/>
            <a:cxnLst/>
            <a:rect l="l" t="t" r="r" b="b"/>
            <a:pathLst>
              <a:path w="153670" h="1097279">
                <a:moveTo>
                  <a:pt x="0" y="1097279"/>
                </a:moveTo>
                <a:lnTo>
                  <a:pt x="153680" y="1097279"/>
                </a:lnTo>
                <a:lnTo>
                  <a:pt x="153680" y="0"/>
                </a:lnTo>
                <a:lnTo>
                  <a:pt x="0" y="0"/>
                </a:lnTo>
                <a:lnTo>
                  <a:pt x="0" y="1097279"/>
                </a:lnTo>
                <a:close/>
              </a:path>
            </a:pathLst>
          </a:custGeom>
          <a:solidFill>
            <a:srgbClr val="0044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3346460" y="5641971"/>
            <a:ext cx="153670" cy="975360"/>
          </a:xfrm>
          <a:custGeom>
            <a:avLst/>
            <a:gdLst/>
            <a:ahLst/>
            <a:cxnLst/>
            <a:rect l="l" t="t" r="r" b="b"/>
            <a:pathLst>
              <a:path w="153670" h="975359">
                <a:moveTo>
                  <a:pt x="0" y="975359"/>
                </a:moveTo>
                <a:lnTo>
                  <a:pt x="153649" y="975359"/>
                </a:lnTo>
                <a:lnTo>
                  <a:pt x="153649" y="0"/>
                </a:lnTo>
                <a:lnTo>
                  <a:pt x="0" y="0"/>
                </a:lnTo>
                <a:lnTo>
                  <a:pt x="0" y="975359"/>
                </a:lnTo>
                <a:close/>
              </a:path>
            </a:pathLst>
          </a:custGeom>
          <a:solidFill>
            <a:srgbClr val="0044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3039105" y="5763890"/>
            <a:ext cx="153670" cy="853440"/>
          </a:xfrm>
          <a:custGeom>
            <a:avLst/>
            <a:gdLst/>
            <a:ahLst/>
            <a:cxnLst/>
            <a:rect l="l" t="t" r="r" b="b"/>
            <a:pathLst>
              <a:path w="153669" h="853440">
                <a:moveTo>
                  <a:pt x="0" y="853439"/>
                </a:moveTo>
                <a:lnTo>
                  <a:pt x="153674" y="853439"/>
                </a:lnTo>
                <a:lnTo>
                  <a:pt x="153674" y="0"/>
                </a:lnTo>
                <a:lnTo>
                  <a:pt x="0" y="0"/>
                </a:lnTo>
                <a:lnTo>
                  <a:pt x="0" y="853439"/>
                </a:lnTo>
                <a:close/>
              </a:path>
            </a:pathLst>
          </a:custGeom>
          <a:solidFill>
            <a:srgbClr val="0044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2733044" y="5885810"/>
            <a:ext cx="153670" cy="731520"/>
          </a:xfrm>
          <a:custGeom>
            <a:avLst/>
            <a:gdLst/>
            <a:ahLst/>
            <a:cxnLst/>
            <a:rect l="l" t="t" r="r" b="b"/>
            <a:pathLst>
              <a:path w="153669" h="731520">
                <a:moveTo>
                  <a:pt x="0" y="731519"/>
                </a:moveTo>
                <a:lnTo>
                  <a:pt x="153661" y="731519"/>
                </a:lnTo>
                <a:lnTo>
                  <a:pt x="153661" y="0"/>
                </a:lnTo>
                <a:lnTo>
                  <a:pt x="0" y="0"/>
                </a:lnTo>
                <a:lnTo>
                  <a:pt x="0" y="731519"/>
                </a:lnTo>
                <a:close/>
              </a:path>
            </a:pathLst>
          </a:custGeom>
          <a:solidFill>
            <a:srgbClr val="0044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2426969" y="6007730"/>
            <a:ext cx="152400" cy="609600"/>
          </a:xfrm>
          <a:custGeom>
            <a:avLst/>
            <a:gdLst/>
            <a:ahLst/>
            <a:cxnLst/>
            <a:rect l="l" t="t" r="r" b="b"/>
            <a:pathLst>
              <a:path w="152400" h="609600">
                <a:moveTo>
                  <a:pt x="0" y="609599"/>
                </a:moveTo>
                <a:lnTo>
                  <a:pt x="152399" y="609599"/>
                </a:lnTo>
                <a:lnTo>
                  <a:pt x="152399" y="0"/>
                </a:lnTo>
                <a:lnTo>
                  <a:pt x="0" y="0"/>
                </a:lnTo>
                <a:lnTo>
                  <a:pt x="0" y="609599"/>
                </a:lnTo>
                <a:close/>
              </a:path>
            </a:pathLst>
          </a:custGeom>
          <a:solidFill>
            <a:srgbClr val="0044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2119633" y="6129651"/>
            <a:ext cx="153670" cy="487680"/>
          </a:xfrm>
          <a:custGeom>
            <a:avLst/>
            <a:gdLst/>
            <a:ahLst/>
            <a:cxnLst/>
            <a:rect l="l" t="t" r="r" b="b"/>
            <a:pathLst>
              <a:path w="153669" h="487679">
                <a:moveTo>
                  <a:pt x="0" y="487679"/>
                </a:moveTo>
                <a:lnTo>
                  <a:pt x="153661" y="487679"/>
                </a:lnTo>
                <a:lnTo>
                  <a:pt x="153661" y="0"/>
                </a:lnTo>
                <a:lnTo>
                  <a:pt x="0" y="0"/>
                </a:lnTo>
                <a:lnTo>
                  <a:pt x="0" y="487679"/>
                </a:lnTo>
                <a:close/>
              </a:path>
            </a:pathLst>
          </a:custGeom>
          <a:solidFill>
            <a:srgbClr val="0044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1813560" y="6251571"/>
            <a:ext cx="153670" cy="365760"/>
          </a:xfrm>
          <a:custGeom>
            <a:avLst/>
            <a:gdLst/>
            <a:ahLst/>
            <a:cxnLst/>
            <a:rect l="l" t="t" r="r" b="b"/>
            <a:pathLst>
              <a:path w="153669" h="365759">
                <a:moveTo>
                  <a:pt x="0" y="365759"/>
                </a:moveTo>
                <a:lnTo>
                  <a:pt x="153674" y="365759"/>
                </a:lnTo>
                <a:lnTo>
                  <a:pt x="153674" y="0"/>
                </a:lnTo>
                <a:lnTo>
                  <a:pt x="0" y="0"/>
                </a:lnTo>
                <a:lnTo>
                  <a:pt x="0" y="365759"/>
                </a:lnTo>
                <a:close/>
              </a:path>
            </a:pathLst>
          </a:custGeom>
          <a:solidFill>
            <a:srgbClr val="0044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1507485" y="6373490"/>
            <a:ext cx="152400" cy="243840"/>
          </a:xfrm>
          <a:custGeom>
            <a:avLst/>
            <a:gdLst/>
            <a:ahLst/>
            <a:cxnLst/>
            <a:rect l="l" t="t" r="r" b="b"/>
            <a:pathLst>
              <a:path w="152400" h="243840">
                <a:moveTo>
                  <a:pt x="0" y="243839"/>
                </a:moveTo>
                <a:lnTo>
                  <a:pt x="152399" y="243839"/>
                </a:lnTo>
                <a:lnTo>
                  <a:pt x="152399" y="0"/>
                </a:lnTo>
                <a:lnTo>
                  <a:pt x="0" y="0"/>
                </a:lnTo>
                <a:lnTo>
                  <a:pt x="0" y="243839"/>
                </a:lnTo>
                <a:close/>
              </a:path>
            </a:pathLst>
          </a:custGeom>
          <a:solidFill>
            <a:srgbClr val="0044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1200150" y="6495410"/>
            <a:ext cx="153670" cy="121920"/>
          </a:xfrm>
          <a:custGeom>
            <a:avLst/>
            <a:gdLst/>
            <a:ahLst/>
            <a:cxnLst/>
            <a:rect l="l" t="t" r="r" b="b"/>
            <a:pathLst>
              <a:path w="153669" h="121920">
                <a:moveTo>
                  <a:pt x="0" y="121919"/>
                </a:moveTo>
                <a:lnTo>
                  <a:pt x="153674" y="121919"/>
                </a:lnTo>
                <a:lnTo>
                  <a:pt x="153674" y="0"/>
                </a:lnTo>
                <a:lnTo>
                  <a:pt x="0" y="0"/>
                </a:lnTo>
                <a:lnTo>
                  <a:pt x="0" y="121919"/>
                </a:lnTo>
                <a:close/>
              </a:path>
            </a:pathLst>
          </a:custGeom>
          <a:solidFill>
            <a:srgbClr val="0044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 txBox="1"/>
          <p:nvPr/>
        </p:nvSpPr>
        <p:spPr>
          <a:xfrm>
            <a:off x="1182809" y="6699884"/>
            <a:ext cx="8478520" cy="4013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50" dirty="0">
                <a:latin typeface="Liberation Serif"/>
                <a:cs typeface="Liberation Serif"/>
              </a:rPr>
              <a:t>199</a:t>
            </a:r>
            <a:r>
              <a:rPr sz="1400" dirty="0">
                <a:latin typeface="Liberation Serif"/>
                <a:cs typeface="Liberation Serif"/>
              </a:rPr>
              <a:t>0</a:t>
            </a:r>
            <a:endParaRPr sz="1400">
              <a:latin typeface="Liberation Serif"/>
              <a:cs typeface="Liberation Serif"/>
            </a:endParaRPr>
          </a:p>
          <a:p>
            <a:pPr marL="12700">
              <a:lnSpc>
                <a:spcPct val="100000"/>
              </a:lnSpc>
              <a:spcBef>
                <a:spcPts val="740"/>
              </a:spcBef>
            </a:pPr>
            <a:r>
              <a:rPr sz="1400" spc="50" dirty="0">
                <a:latin typeface="Liberation Serif"/>
                <a:cs typeface="Liberation Serif"/>
              </a:rPr>
              <a:t>199</a:t>
            </a:r>
            <a:r>
              <a:rPr sz="1400" dirty="0">
                <a:latin typeface="Liberation Serif"/>
                <a:cs typeface="Liberation Serif"/>
              </a:rPr>
              <a:t>1</a:t>
            </a:r>
            <a:endParaRPr sz="1400">
              <a:latin typeface="Liberation Serif"/>
              <a:cs typeface="Liberation Serif"/>
            </a:endParaRPr>
          </a:p>
          <a:p>
            <a:pPr marL="12700">
              <a:lnSpc>
                <a:spcPct val="100000"/>
              </a:lnSpc>
              <a:spcBef>
                <a:spcPts val="730"/>
              </a:spcBef>
            </a:pPr>
            <a:r>
              <a:rPr sz="1400" spc="50" dirty="0">
                <a:latin typeface="Liberation Serif"/>
                <a:cs typeface="Liberation Serif"/>
              </a:rPr>
              <a:t>199</a:t>
            </a:r>
            <a:r>
              <a:rPr sz="1400" dirty="0">
                <a:latin typeface="Liberation Serif"/>
                <a:cs typeface="Liberation Serif"/>
              </a:rPr>
              <a:t>2</a:t>
            </a:r>
            <a:endParaRPr sz="1400">
              <a:latin typeface="Liberation Serif"/>
              <a:cs typeface="Liberation Serif"/>
            </a:endParaRPr>
          </a:p>
          <a:p>
            <a:pPr marL="12700">
              <a:lnSpc>
                <a:spcPct val="100000"/>
              </a:lnSpc>
              <a:spcBef>
                <a:spcPts val="730"/>
              </a:spcBef>
            </a:pPr>
            <a:r>
              <a:rPr sz="1400" spc="50" dirty="0">
                <a:latin typeface="Liberation Serif"/>
                <a:cs typeface="Liberation Serif"/>
              </a:rPr>
              <a:t>199</a:t>
            </a:r>
            <a:r>
              <a:rPr sz="1400" dirty="0">
                <a:latin typeface="Liberation Serif"/>
                <a:cs typeface="Liberation Serif"/>
              </a:rPr>
              <a:t>3</a:t>
            </a:r>
            <a:endParaRPr sz="1400">
              <a:latin typeface="Liberation Serif"/>
              <a:cs typeface="Liberation Serif"/>
            </a:endParaRPr>
          </a:p>
          <a:p>
            <a:pPr marL="12700">
              <a:lnSpc>
                <a:spcPct val="100000"/>
              </a:lnSpc>
              <a:spcBef>
                <a:spcPts val="740"/>
              </a:spcBef>
            </a:pPr>
            <a:r>
              <a:rPr sz="1400" spc="50" dirty="0">
                <a:latin typeface="Liberation Serif"/>
                <a:cs typeface="Liberation Serif"/>
              </a:rPr>
              <a:t>199</a:t>
            </a:r>
            <a:r>
              <a:rPr sz="1400" dirty="0">
                <a:latin typeface="Liberation Serif"/>
                <a:cs typeface="Liberation Serif"/>
              </a:rPr>
              <a:t>4</a:t>
            </a:r>
            <a:endParaRPr sz="1400">
              <a:latin typeface="Liberation Serif"/>
              <a:cs typeface="Liberation Serif"/>
            </a:endParaRPr>
          </a:p>
          <a:p>
            <a:pPr marL="12700">
              <a:lnSpc>
                <a:spcPct val="100000"/>
              </a:lnSpc>
              <a:spcBef>
                <a:spcPts val="730"/>
              </a:spcBef>
            </a:pPr>
            <a:r>
              <a:rPr sz="1400" spc="50" dirty="0">
                <a:latin typeface="Liberation Serif"/>
                <a:cs typeface="Liberation Serif"/>
              </a:rPr>
              <a:t>199</a:t>
            </a:r>
            <a:r>
              <a:rPr sz="1400" dirty="0">
                <a:latin typeface="Liberation Serif"/>
                <a:cs typeface="Liberation Serif"/>
              </a:rPr>
              <a:t>5</a:t>
            </a:r>
            <a:endParaRPr sz="1400">
              <a:latin typeface="Liberation Serif"/>
              <a:cs typeface="Liberation Serif"/>
            </a:endParaRPr>
          </a:p>
          <a:p>
            <a:pPr marL="12700">
              <a:lnSpc>
                <a:spcPct val="100000"/>
              </a:lnSpc>
              <a:spcBef>
                <a:spcPts val="730"/>
              </a:spcBef>
            </a:pPr>
            <a:r>
              <a:rPr sz="1400" spc="50" dirty="0">
                <a:latin typeface="Liberation Serif"/>
                <a:cs typeface="Liberation Serif"/>
              </a:rPr>
              <a:t>199</a:t>
            </a:r>
            <a:r>
              <a:rPr sz="1400" dirty="0">
                <a:latin typeface="Liberation Serif"/>
                <a:cs typeface="Liberation Serif"/>
              </a:rPr>
              <a:t>6</a:t>
            </a:r>
            <a:endParaRPr sz="1400">
              <a:latin typeface="Liberation Serif"/>
              <a:cs typeface="Liberation Serif"/>
            </a:endParaRPr>
          </a:p>
          <a:p>
            <a:pPr marL="12700">
              <a:lnSpc>
                <a:spcPct val="100000"/>
              </a:lnSpc>
              <a:spcBef>
                <a:spcPts val="740"/>
              </a:spcBef>
            </a:pPr>
            <a:r>
              <a:rPr sz="1400" spc="50" dirty="0">
                <a:latin typeface="Liberation Serif"/>
                <a:cs typeface="Liberation Serif"/>
              </a:rPr>
              <a:t>199</a:t>
            </a:r>
            <a:r>
              <a:rPr sz="1400" dirty="0">
                <a:latin typeface="Liberation Serif"/>
                <a:cs typeface="Liberation Serif"/>
              </a:rPr>
              <a:t>7</a:t>
            </a:r>
            <a:endParaRPr sz="1400">
              <a:latin typeface="Liberation Serif"/>
              <a:cs typeface="Liberation Serif"/>
            </a:endParaRPr>
          </a:p>
          <a:p>
            <a:pPr marL="12700">
              <a:lnSpc>
                <a:spcPct val="100000"/>
              </a:lnSpc>
              <a:spcBef>
                <a:spcPts val="730"/>
              </a:spcBef>
            </a:pPr>
            <a:r>
              <a:rPr sz="1400" spc="50" dirty="0">
                <a:latin typeface="Liberation Serif"/>
                <a:cs typeface="Liberation Serif"/>
              </a:rPr>
              <a:t>199</a:t>
            </a:r>
            <a:r>
              <a:rPr sz="1400" dirty="0">
                <a:latin typeface="Liberation Serif"/>
                <a:cs typeface="Liberation Serif"/>
              </a:rPr>
              <a:t>8</a:t>
            </a:r>
            <a:endParaRPr sz="1400">
              <a:latin typeface="Liberation Serif"/>
              <a:cs typeface="Liberation Serif"/>
            </a:endParaRPr>
          </a:p>
          <a:p>
            <a:pPr marL="12700">
              <a:lnSpc>
                <a:spcPct val="100000"/>
              </a:lnSpc>
              <a:spcBef>
                <a:spcPts val="730"/>
              </a:spcBef>
            </a:pPr>
            <a:r>
              <a:rPr sz="1400" spc="50" dirty="0">
                <a:latin typeface="Liberation Serif"/>
                <a:cs typeface="Liberation Serif"/>
              </a:rPr>
              <a:t>199</a:t>
            </a:r>
            <a:r>
              <a:rPr sz="1400" dirty="0">
                <a:latin typeface="Liberation Serif"/>
                <a:cs typeface="Liberation Serif"/>
              </a:rPr>
              <a:t>9</a:t>
            </a:r>
            <a:endParaRPr sz="1400">
              <a:latin typeface="Liberation Serif"/>
              <a:cs typeface="Liberation Serif"/>
            </a:endParaRPr>
          </a:p>
          <a:p>
            <a:pPr marL="12700">
              <a:lnSpc>
                <a:spcPct val="100000"/>
              </a:lnSpc>
              <a:spcBef>
                <a:spcPts val="740"/>
              </a:spcBef>
            </a:pPr>
            <a:r>
              <a:rPr sz="1400" spc="50" dirty="0">
                <a:latin typeface="Liberation Serif"/>
                <a:cs typeface="Liberation Serif"/>
              </a:rPr>
              <a:t>200</a:t>
            </a:r>
            <a:r>
              <a:rPr sz="1400" dirty="0">
                <a:latin typeface="Liberation Serif"/>
                <a:cs typeface="Liberation Serif"/>
              </a:rPr>
              <a:t>0</a:t>
            </a:r>
            <a:endParaRPr sz="1400">
              <a:latin typeface="Liberation Serif"/>
              <a:cs typeface="Liberation Serif"/>
            </a:endParaRPr>
          </a:p>
          <a:p>
            <a:pPr marL="12700">
              <a:lnSpc>
                <a:spcPct val="100000"/>
              </a:lnSpc>
              <a:spcBef>
                <a:spcPts val="730"/>
              </a:spcBef>
            </a:pPr>
            <a:r>
              <a:rPr sz="1400" spc="50" dirty="0">
                <a:latin typeface="Liberation Serif"/>
                <a:cs typeface="Liberation Serif"/>
              </a:rPr>
              <a:t>200</a:t>
            </a:r>
            <a:r>
              <a:rPr sz="1400" dirty="0">
                <a:latin typeface="Liberation Serif"/>
                <a:cs typeface="Liberation Serif"/>
              </a:rPr>
              <a:t>1</a:t>
            </a:r>
            <a:endParaRPr sz="1400">
              <a:latin typeface="Liberation Serif"/>
              <a:cs typeface="Liberation Serif"/>
            </a:endParaRPr>
          </a:p>
          <a:p>
            <a:pPr marL="12700">
              <a:lnSpc>
                <a:spcPct val="100000"/>
              </a:lnSpc>
              <a:spcBef>
                <a:spcPts val="730"/>
              </a:spcBef>
            </a:pPr>
            <a:r>
              <a:rPr sz="1400" spc="50" dirty="0">
                <a:latin typeface="Liberation Serif"/>
                <a:cs typeface="Liberation Serif"/>
              </a:rPr>
              <a:t>200</a:t>
            </a:r>
            <a:r>
              <a:rPr sz="1400" dirty="0">
                <a:latin typeface="Liberation Serif"/>
                <a:cs typeface="Liberation Serif"/>
              </a:rPr>
              <a:t>2</a:t>
            </a:r>
            <a:endParaRPr sz="1400">
              <a:latin typeface="Liberation Serif"/>
              <a:cs typeface="Liberation Serif"/>
            </a:endParaRPr>
          </a:p>
          <a:p>
            <a:pPr marL="12700">
              <a:lnSpc>
                <a:spcPct val="100000"/>
              </a:lnSpc>
              <a:spcBef>
                <a:spcPts val="730"/>
              </a:spcBef>
            </a:pPr>
            <a:r>
              <a:rPr sz="1400" spc="50" dirty="0">
                <a:latin typeface="Liberation Serif"/>
                <a:cs typeface="Liberation Serif"/>
              </a:rPr>
              <a:t>200</a:t>
            </a:r>
            <a:r>
              <a:rPr sz="1400" dirty="0">
                <a:latin typeface="Liberation Serif"/>
                <a:cs typeface="Liberation Serif"/>
              </a:rPr>
              <a:t>3</a:t>
            </a:r>
            <a:endParaRPr sz="1400">
              <a:latin typeface="Liberation Serif"/>
              <a:cs typeface="Liberation Serif"/>
            </a:endParaRPr>
          </a:p>
          <a:p>
            <a:pPr marL="12700">
              <a:lnSpc>
                <a:spcPct val="100000"/>
              </a:lnSpc>
              <a:spcBef>
                <a:spcPts val="740"/>
              </a:spcBef>
            </a:pPr>
            <a:r>
              <a:rPr sz="1400" spc="50" dirty="0">
                <a:latin typeface="Liberation Serif"/>
                <a:cs typeface="Liberation Serif"/>
              </a:rPr>
              <a:t>2</a:t>
            </a:r>
            <a:r>
              <a:rPr sz="1400" spc="40" dirty="0">
                <a:latin typeface="Liberation Serif"/>
                <a:cs typeface="Liberation Serif"/>
              </a:rPr>
              <a:t>0</a:t>
            </a:r>
            <a:r>
              <a:rPr sz="1400" spc="60" dirty="0">
                <a:latin typeface="Liberation Serif"/>
                <a:cs typeface="Liberation Serif"/>
              </a:rPr>
              <a:t>0</a:t>
            </a:r>
            <a:r>
              <a:rPr sz="1400" dirty="0">
                <a:latin typeface="Liberation Serif"/>
                <a:cs typeface="Liberation Serif"/>
              </a:rPr>
              <a:t>4</a:t>
            </a:r>
            <a:endParaRPr sz="1400">
              <a:latin typeface="Liberation Serif"/>
              <a:cs typeface="Liberation Serif"/>
            </a:endParaRPr>
          </a:p>
          <a:p>
            <a:pPr marL="12700">
              <a:lnSpc>
                <a:spcPct val="100000"/>
              </a:lnSpc>
              <a:spcBef>
                <a:spcPts val="730"/>
              </a:spcBef>
            </a:pPr>
            <a:r>
              <a:rPr sz="1400" spc="50" dirty="0">
                <a:latin typeface="Liberation Serif"/>
                <a:cs typeface="Liberation Serif"/>
              </a:rPr>
              <a:t>200</a:t>
            </a:r>
            <a:r>
              <a:rPr sz="1400" dirty="0">
                <a:latin typeface="Liberation Serif"/>
                <a:cs typeface="Liberation Serif"/>
              </a:rPr>
              <a:t>5</a:t>
            </a:r>
            <a:endParaRPr sz="1400">
              <a:latin typeface="Liberation Serif"/>
              <a:cs typeface="Liberation Serif"/>
            </a:endParaRPr>
          </a:p>
          <a:p>
            <a:pPr marL="12700">
              <a:lnSpc>
                <a:spcPct val="100000"/>
              </a:lnSpc>
              <a:spcBef>
                <a:spcPts val="730"/>
              </a:spcBef>
            </a:pPr>
            <a:r>
              <a:rPr sz="1400" spc="50" dirty="0">
                <a:latin typeface="Liberation Serif"/>
                <a:cs typeface="Liberation Serif"/>
              </a:rPr>
              <a:t>200</a:t>
            </a:r>
            <a:r>
              <a:rPr sz="1400" dirty="0">
                <a:latin typeface="Liberation Serif"/>
                <a:cs typeface="Liberation Serif"/>
              </a:rPr>
              <a:t>6</a:t>
            </a:r>
            <a:endParaRPr sz="1400">
              <a:latin typeface="Liberation Serif"/>
              <a:cs typeface="Liberation Serif"/>
            </a:endParaRPr>
          </a:p>
          <a:p>
            <a:pPr marL="12700">
              <a:lnSpc>
                <a:spcPct val="100000"/>
              </a:lnSpc>
              <a:spcBef>
                <a:spcPts val="740"/>
              </a:spcBef>
            </a:pPr>
            <a:r>
              <a:rPr sz="1400" spc="50" dirty="0">
                <a:latin typeface="Liberation Serif"/>
                <a:cs typeface="Liberation Serif"/>
              </a:rPr>
              <a:t>2</a:t>
            </a:r>
            <a:r>
              <a:rPr sz="1400" spc="40" dirty="0">
                <a:latin typeface="Liberation Serif"/>
                <a:cs typeface="Liberation Serif"/>
              </a:rPr>
              <a:t>0</a:t>
            </a:r>
            <a:r>
              <a:rPr sz="1400" spc="60" dirty="0">
                <a:latin typeface="Liberation Serif"/>
                <a:cs typeface="Liberation Serif"/>
              </a:rPr>
              <a:t>0</a:t>
            </a:r>
            <a:r>
              <a:rPr sz="1400" dirty="0">
                <a:latin typeface="Liberation Serif"/>
                <a:cs typeface="Liberation Serif"/>
              </a:rPr>
              <a:t>7</a:t>
            </a:r>
            <a:endParaRPr sz="1400">
              <a:latin typeface="Liberation Serif"/>
              <a:cs typeface="Liberation Serif"/>
            </a:endParaRPr>
          </a:p>
          <a:p>
            <a:pPr marL="12700">
              <a:lnSpc>
                <a:spcPct val="100000"/>
              </a:lnSpc>
              <a:spcBef>
                <a:spcPts val="730"/>
              </a:spcBef>
            </a:pPr>
            <a:r>
              <a:rPr sz="1400" spc="50" dirty="0">
                <a:latin typeface="Liberation Serif"/>
                <a:cs typeface="Liberation Serif"/>
              </a:rPr>
              <a:t>200</a:t>
            </a:r>
            <a:r>
              <a:rPr sz="1400" dirty="0">
                <a:latin typeface="Liberation Serif"/>
                <a:cs typeface="Liberation Serif"/>
              </a:rPr>
              <a:t>8</a:t>
            </a:r>
            <a:endParaRPr sz="1400">
              <a:latin typeface="Liberation Serif"/>
              <a:cs typeface="Liberation Serif"/>
            </a:endParaRPr>
          </a:p>
          <a:p>
            <a:pPr marL="12700">
              <a:lnSpc>
                <a:spcPct val="100000"/>
              </a:lnSpc>
              <a:spcBef>
                <a:spcPts val="730"/>
              </a:spcBef>
            </a:pPr>
            <a:r>
              <a:rPr sz="1400" spc="50" dirty="0">
                <a:latin typeface="Liberation Serif"/>
                <a:cs typeface="Liberation Serif"/>
              </a:rPr>
              <a:t>200</a:t>
            </a:r>
            <a:r>
              <a:rPr sz="1400" dirty="0">
                <a:latin typeface="Liberation Serif"/>
                <a:cs typeface="Liberation Serif"/>
              </a:rPr>
              <a:t>9</a:t>
            </a:r>
            <a:endParaRPr sz="1400">
              <a:latin typeface="Liberation Serif"/>
              <a:cs typeface="Liberation Serif"/>
            </a:endParaRPr>
          </a:p>
          <a:p>
            <a:pPr marL="12700">
              <a:lnSpc>
                <a:spcPct val="100000"/>
              </a:lnSpc>
              <a:spcBef>
                <a:spcPts val="730"/>
              </a:spcBef>
            </a:pPr>
            <a:r>
              <a:rPr sz="1400" spc="60" dirty="0">
                <a:latin typeface="Liberation Serif"/>
                <a:cs typeface="Liberation Serif"/>
              </a:rPr>
              <a:t>2</a:t>
            </a:r>
            <a:r>
              <a:rPr sz="1400" spc="40" dirty="0">
                <a:latin typeface="Liberation Serif"/>
                <a:cs typeface="Liberation Serif"/>
              </a:rPr>
              <a:t>0</a:t>
            </a:r>
            <a:r>
              <a:rPr sz="1400" spc="60" dirty="0">
                <a:latin typeface="Liberation Serif"/>
                <a:cs typeface="Liberation Serif"/>
              </a:rPr>
              <a:t>1</a:t>
            </a:r>
            <a:r>
              <a:rPr sz="1400" dirty="0">
                <a:latin typeface="Liberation Serif"/>
                <a:cs typeface="Liberation Serif"/>
              </a:rPr>
              <a:t>0</a:t>
            </a:r>
            <a:endParaRPr sz="1400">
              <a:latin typeface="Liberation Serif"/>
              <a:cs typeface="Liberation Serif"/>
            </a:endParaRPr>
          </a:p>
          <a:p>
            <a:pPr marL="12700">
              <a:lnSpc>
                <a:spcPct val="100000"/>
              </a:lnSpc>
              <a:spcBef>
                <a:spcPts val="740"/>
              </a:spcBef>
            </a:pPr>
            <a:r>
              <a:rPr sz="1400" spc="50" dirty="0">
                <a:latin typeface="Liberation Serif"/>
                <a:cs typeface="Liberation Serif"/>
              </a:rPr>
              <a:t>201</a:t>
            </a:r>
            <a:r>
              <a:rPr sz="1400" dirty="0">
                <a:latin typeface="Liberation Serif"/>
                <a:cs typeface="Liberation Serif"/>
              </a:rPr>
              <a:t>1</a:t>
            </a:r>
            <a:endParaRPr sz="1400">
              <a:latin typeface="Liberation Serif"/>
              <a:cs typeface="Liberation Serif"/>
            </a:endParaRPr>
          </a:p>
          <a:p>
            <a:pPr marL="12700">
              <a:lnSpc>
                <a:spcPct val="100000"/>
              </a:lnSpc>
              <a:spcBef>
                <a:spcPts val="730"/>
              </a:spcBef>
            </a:pPr>
            <a:r>
              <a:rPr sz="1400" spc="50" dirty="0">
                <a:latin typeface="Liberation Serif"/>
                <a:cs typeface="Liberation Serif"/>
              </a:rPr>
              <a:t>201</a:t>
            </a:r>
            <a:r>
              <a:rPr sz="1400" dirty="0">
                <a:latin typeface="Liberation Serif"/>
                <a:cs typeface="Liberation Serif"/>
              </a:rPr>
              <a:t>2</a:t>
            </a:r>
            <a:endParaRPr sz="1400">
              <a:latin typeface="Liberation Serif"/>
              <a:cs typeface="Liberation Serif"/>
            </a:endParaRPr>
          </a:p>
          <a:p>
            <a:pPr marL="12700">
              <a:lnSpc>
                <a:spcPct val="100000"/>
              </a:lnSpc>
              <a:spcBef>
                <a:spcPts val="730"/>
              </a:spcBef>
            </a:pPr>
            <a:r>
              <a:rPr sz="1400" spc="60" dirty="0">
                <a:latin typeface="Liberation Serif"/>
                <a:cs typeface="Liberation Serif"/>
              </a:rPr>
              <a:t>2</a:t>
            </a:r>
            <a:r>
              <a:rPr sz="1400" spc="40" dirty="0">
                <a:latin typeface="Liberation Serif"/>
                <a:cs typeface="Liberation Serif"/>
              </a:rPr>
              <a:t>0</a:t>
            </a:r>
            <a:r>
              <a:rPr sz="1400" spc="60" dirty="0">
                <a:latin typeface="Liberation Serif"/>
                <a:cs typeface="Liberation Serif"/>
              </a:rPr>
              <a:t>1</a:t>
            </a:r>
            <a:r>
              <a:rPr sz="1400" dirty="0">
                <a:latin typeface="Liberation Serif"/>
                <a:cs typeface="Liberation Serif"/>
              </a:rPr>
              <a:t>3</a:t>
            </a:r>
            <a:endParaRPr sz="1400">
              <a:latin typeface="Liberation Serif"/>
              <a:cs typeface="Liberation Serif"/>
            </a:endParaRPr>
          </a:p>
          <a:p>
            <a:pPr marL="12700">
              <a:lnSpc>
                <a:spcPct val="100000"/>
              </a:lnSpc>
              <a:spcBef>
                <a:spcPts val="740"/>
              </a:spcBef>
            </a:pPr>
            <a:r>
              <a:rPr sz="1400" spc="50" dirty="0">
                <a:latin typeface="Liberation Serif"/>
                <a:cs typeface="Liberation Serif"/>
              </a:rPr>
              <a:t>201</a:t>
            </a:r>
            <a:r>
              <a:rPr sz="1400" dirty="0">
                <a:latin typeface="Liberation Serif"/>
                <a:cs typeface="Liberation Serif"/>
              </a:rPr>
              <a:t>4</a:t>
            </a:r>
            <a:endParaRPr sz="1400">
              <a:latin typeface="Liberation Serif"/>
              <a:cs typeface="Liberation Serif"/>
            </a:endParaRPr>
          </a:p>
          <a:p>
            <a:pPr marL="12700">
              <a:lnSpc>
                <a:spcPct val="100000"/>
              </a:lnSpc>
              <a:spcBef>
                <a:spcPts val="730"/>
              </a:spcBef>
            </a:pPr>
            <a:r>
              <a:rPr sz="1400" spc="50" dirty="0">
                <a:latin typeface="Liberation Serif"/>
                <a:cs typeface="Liberation Serif"/>
              </a:rPr>
              <a:t>201</a:t>
            </a:r>
            <a:r>
              <a:rPr sz="1400" dirty="0">
                <a:latin typeface="Liberation Serif"/>
                <a:cs typeface="Liberation Serif"/>
              </a:rPr>
              <a:t>5</a:t>
            </a:r>
            <a:endParaRPr sz="1400">
              <a:latin typeface="Liberation Serif"/>
              <a:cs typeface="Liberation Serif"/>
            </a:endParaRPr>
          </a:p>
          <a:p>
            <a:pPr marL="12700">
              <a:lnSpc>
                <a:spcPct val="100000"/>
              </a:lnSpc>
              <a:spcBef>
                <a:spcPts val="730"/>
              </a:spcBef>
            </a:pPr>
            <a:r>
              <a:rPr sz="1400" spc="60" dirty="0">
                <a:latin typeface="Liberation Serif"/>
                <a:cs typeface="Liberation Serif"/>
              </a:rPr>
              <a:t>2</a:t>
            </a:r>
            <a:r>
              <a:rPr sz="1400" spc="40" dirty="0">
                <a:latin typeface="Liberation Serif"/>
                <a:cs typeface="Liberation Serif"/>
              </a:rPr>
              <a:t>0</a:t>
            </a:r>
            <a:r>
              <a:rPr sz="1400" spc="50" dirty="0">
                <a:latin typeface="Liberation Serif"/>
                <a:cs typeface="Liberation Serif"/>
              </a:rPr>
              <a:t>1</a:t>
            </a:r>
            <a:r>
              <a:rPr sz="1400" dirty="0">
                <a:latin typeface="Liberation Serif"/>
                <a:cs typeface="Liberation Serif"/>
              </a:rPr>
              <a:t>6</a:t>
            </a:r>
            <a:endParaRPr sz="1400">
              <a:latin typeface="Liberation Serif"/>
              <a:cs typeface="Liberation Serif"/>
            </a:endParaRPr>
          </a:p>
          <a:p>
            <a:pPr marL="12700">
              <a:lnSpc>
                <a:spcPct val="100000"/>
              </a:lnSpc>
              <a:spcBef>
                <a:spcPts val="740"/>
              </a:spcBef>
            </a:pPr>
            <a:r>
              <a:rPr sz="1400" spc="50" dirty="0">
                <a:latin typeface="Liberation Serif"/>
                <a:cs typeface="Liberation Serif"/>
              </a:rPr>
              <a:t>201</a:t>
            </a:r>
            <a:r>
              <a:rPr sz="1400" dirty="0">
                <a:latin typeface="Liberation Serif"/>
                <a:cs typeface="Liberation Serif"/>
              </a:rPr>
              <a:t>7</a:t>
            </a:r>
            <a:endParaRPr sz="1400">
              <a:latin typeface="Liberation Serif"/>
              <a:cs typeface="Liberation Serif"/>
            </a:endParaRPr>
          </a:p>
        </p:txBody>
      </p:sp>
      <p:sp>
        <p:nvSpPr>
          <p:cNvPr id="145" name="object 145"/>
          <p:cNvSpPr txBox="1"/>
          <p:nvPr/>
        </p:nvSpPr>
        <p:spPr>
          <a:xfrm>
            <a:off x="830584" y="1738429"/>
            <a:ext cx="210820" cy="49885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spc="55" dirty="0">
                <a:latin typeface="Liberation Serif"/>
                <a:cs typeface="Liberation Serif"/>
              </a:rPr>
              <a:t>8</a:t>
            </a:r>
            <a:r>
              <a:rPr sz="1400" dirty="0">
                <a:latin typeface="Liberation Serif"/>
                <a:cs typeface="Liberation Serif"/>
              </a:rPr>
              <a:t>0</a:t>
            </a:r>
            <a:endParaRPr sz="1400">
              <a:latin typeface="Liberation Serif"/>
              <a:cs typeface="Liberation Serif"/>
            </a:endParaRPr>
          </a:p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2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400" spc="55" dirty="0">
                <a:latin typeface="Liberation Serif"/>
                <a:cs typeface="Liberation Serif"/>
              </a:rPr>
              <a:t>7</a:t>
            </a:r>
            <a:r>
              <a:rPr sz="1400" dirty="0">
                <a:latin typeface="Liberation Serif"/>
                <a:cs typeface="Liberation Serif"/>
              </a:rPr>
              <a:t>0</a:t>
            </a:r>
            <a:endParaRPr sz="1400">
              <a:latin typeface="Liberation Serif"/>
              <a:cs typeface="Liberation Serif"/>
            </a:endParaRPr>
          </a:p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2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400" spc="55" dirty="0">
                <a:latin typeface="Liberation Serif"/>
                <a:cs typeface="Liberation Serif"/>
              </a:rPr>
              <a:t>6</a:t>
            </a:r>
            <a:r>
              <a:rPr sz="1400" dirty="0">
                <a:latin typeface="Liberation Serif"/>
                <a:cs typeface="Liberation Serif"/>
              </a:rPr>
              <a:t>0</a:t>
            </a:r>
            <a:endParaRPr sz="1400">
              <a:latin typeface="Liberation Serif"/>
              <a:cs typeface="Liberation Serif"/>
            </a:endParaRPr>
          </a:p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2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400" spc="55" dirty="0">
                <a:latin typeface="Liberation Serif"/>
                <a:cs typeface="Liberation Serif"/>
              </a:rPr>
              <a:t>5</a:t>
            </a:r>
            <a:r>
              <a:rPr sz="1400" dirty="0">
                <a:latin typeface="Liberation Serif"/>
                <a:cs typeface="Liberation Serif"/>
              </a:rPr>
              <a:t>0</a:t>
            </a:r>
            <a:endParaRPr sz="1400">
              <a:latin typeface="Liberation Serif"/>
              <a:cs typeface="Liberation Serif"/>
            </a:endParaRPr>
          </a:p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2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400" spc="55" dirty="0">
                <a:latin typeface="Liberation Serif"/>
                <a:cs typeface="Liberation Serif"/>
              </a:rPr>
              <a:t>4</a:t>
            </a:r>
            <a:r>
              <a:rPr sz="1400" dirty="0">
                <a:latin typeface="Liberation Serif"/>
                <a:cs typeface="Liberation Serif"/>
              </a:rPr>
              <a:t>0</a:t>
            </a:r>
            <a:endParaRPr sz="1400">
              <a:latin typeface="Liberation Serif"/>
              <a:cs typeface="Liberation Serif"/>
            </a:endParaRPr>
          </a:p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2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400" spc="55" dirty="0">
                <a:latin typeface="Liberation Serif"/>
                <a:cs typeface="Liberation Serif"/>
              </a:rPr>
              <a:t>3</a:t>
            </a:r>
            <a:r>
              <a:rPr sz="1400" dirty="0">
                <a:latin typeface="Liberation Serif"/>
                <a:cs typeface="Liberation Serif"/>
              </a:rPr>
              <a:t>0</a:t>
            </a:r>
            <a:endParaRPr sz="1400">
              <a:latin typeface="Liberation Serif"/>
              <a:cs typeface="Liberation Serif"/>
            </a:endParaRPr>
          </a:p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2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400" spc="55" dirty="0">
                <a:latin typeface="Liberation Serif"/>
                <a:cs typeface="Liberation Serif"/>
              </a:rPr>
              <a:t>2</a:t>
            </a:r>
            <a:r>
              <a:rPr sz="1400" dirty="0">
                <a:latin typeface="Liberation Serif"/>
                <a:cs typeface="Liberation Serif"/>
              </a:rPr>
              <a:t>0</a:t>
            </a:r>
            <a:endParaRPr sz="1400">
              <a:latin typeface="Liberation Serif"/>
              <a:cs typeface="Liberation Serif"/>
            </a:endParaRPr>
          </a:p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2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400" spc="55" dirty="0">
                <a:latin typeface="Liberation Serif"/>
                <a:cs typeface="Liberation Serif"/>
              </a:rPr>
              <a:t>1</a:t>
            </a:r>
            <a:r>
              <a:rPr sz="1400" dirty="0">
                <a:latin typeface="Liberation Serif"/>
                <a:cs typeface="Liberation Serif"/>
              </a:rPr>
              <a:t>0</a:t>
            </a:r>
            <a:endParaRPr sz="1400">
              <a:latin typeface="Liberation Serif"/>
              <a:cs typeface="Liberation Serif"/>
            </a:endParaRPr>
          </a:p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200">
              <a:latin typeface="Times New Roman"/>
              <a:cs typeface="Times New Roman"/>
            </a:endParaRPr>
          </a:p>
          <a:p>
            <a:pPr marL="93980" algn="ctr">
              <a:lnSpc>
                <a:spcPct val="100000"/>
              </a:lnSpc>
            </a:pPr>
            <a:r>
              <a:rPr sz="1400" dirty="0">
                <a:latin typeface="Liberation Serif"/>
                <a:cs typeface="Liberation Serif"/>
              </a:rPr>
              <a:t>0</a:t>
            </a:r>
            <a:endParaRPr sz="1400">
              <a:latin typeface="Liberation Serif"/>
              <a:cs typeface="Liberation Serif"/>
            </a:endParaRPr>
          </a:p>
        </p:txBody>
      </p:sp>
      <p:sp>
        <p:nvSpPr>
          <p:cNvPr id="146" name="object 146"/>
          <p:cNvSpPr txBox="1"/>
          <p:nvPr/>
        </p:nvSpPr>
        <p:spPr>
          <a:xfrm>
            <a:off x="401763" y="3024500"/>
            <a:ext cx="203200" cy="277495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50" dirty="0">
                <a:latin typeface="Liberation Serif"/>
                <a:cs typeface="Liberation Serif"/>
              </a:rPr>
              <a:t>S</a:t>
            </a:r>
            <a:r>
              <a:rPr sz="1400" spc="40" dirty="0">
                <a:latin typeface="Liberation Serif"/>
                <a:cs typeface="Liberation Serif"/>
              </a:rPr>
              <a:t>E</a:t>
            </a:r>
            <a:r>
              <a:rPr sz="1400" dirty="0">
                <a:latin typeface="Liberation Serif"/>
                <a:cs typeface="Liberation Serif"/>
              </a:rPr>
              <a:t>G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Liberation Serif"/>
                <a:cs typeface="Liberation Serif"/>
              </a:rPr>
              <a:t>e</a:t>
            </a:r>
            <a:r>
              <a:rPr sz="1400" spc="40" dirty="0">
                <a:latin typeface="Liberation Serif"/>
                <a:cs typeface="Liberation Serif"/>
              </a:rPr>
              <a:t>m</a:t>
            </a:r>
            <a:r>
              <a:rPr sz="1400" spc="-20" dirty="0">
                <a:latin typeface="Liberation Serif"/>
                <a:cs typeface="Liberation Serif"/>
              </a:rPr>
              <a:t>i</a:t>
            </a:r>
            <a:r>
              <a:rPr sz="1400" spc="-15" dirty="0">
                <a:latin typeface="Liberation Serif"/>
                <a:cs typeface="Liberation Serif"/>
              </a:rPr>
              <a:t>s</a:t>
            </a:r>
            <a:r>
              <a:rPr sz="1400" spc="-20" dirty="0">
                <a:latin typeface="Liberation Serif"/>
                <a:cs typeface="Liberation Serif"/>
              </a:rPr>
              <a:t>i</a:t>
            </a:r>
            <a:r>
              <a:rPr sz="1400" spc="-10" dirty="0">
                <a:latin typeface="Liberation Serif"/>
                <a:cs typeface="Liberation Serif"/>
              </a:rPr>
              <a:t>j</a:t>
            </a:r>
            <a:r>
              <a:rPr sz="1400" spc="-25" dirty="0">
                <a:latin typeface="Liberation Serif"/>
                <a:cs typeface="Liberation Serif"/>
              </a:rPr>
              <a:t>as</a:t>
            </a:r>
            <a:r>
              <a:rPr sz="1400" dirty="0">
                <a:latin typeface="Liberation Serif"/>
                <a:cs typeface="Liberation Serif"/>
              </a:rPr>
              <a:t>,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Liberation Serif"/>
                <a:cs typeface="Liberation Serif"/>
              </a:rPr>
              <a:t>t</a:t>
            </a:r>
            <a:r>
              <a:rPr sz="1400" spc="50" dirty="0">
                <a:latin typeface="Liberation Serif"/>
                <a:cs typeface="Liberation Serif"/>
              </a:rPr>
              <a:t>ūk</a:t>
            </a:r>
            <a:r>
              <a:rPr sz="1400" spc="-25" dirty="0">
                <a:latin typeface="Liberation Serif"/>
                <a:cs typeface="Liberation Serif"/>
              </a:rPr>
              <a:t>s</a:t>
            </a:r>
            <a:r>
              <a:rPr sz="1400" spc="-10" dirty="0">
                <a:latin typeface="Liberation Serif"/>
                <a:cs typeface="Liberation Serif"/>
              </a:rPr>
              <a:t>t</a:t>
            </a:r>
            <a:r>
              <a:rPr sz="1400" dirty="0">
                <a:latin typeface="Liberation Serif"/>
                <a:cs typeface="Liberation Serif"/>
              </a:rPr>
              <a:t>.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Liberation Serif"/>
                <a:cs typeface="Liberation Serif"/>
              </a:rPr>
              <a:t>t</a:t>
            </a:r>
            <a:r>
              <a:rPr sz="1400" spc="50" dirty="0">
                <a:latin typeface="Liberation Serif"/>
                <a:cs typeface="Liberation Serif"/>
              </a:rPr>
              <a:t>onn</a:t>
            </a:r>
            <a:r>
              <a:rPr sz="1400" spc="-25" dirty="0">
                <a:latin typeface="Liberation Serif"/>
                <a:cs typeface="Liberation Serif"/>
              </a:rPr>
              <a:t>a</a:t>
            </a:r>
            <a:r>
              <a:rPr sz="1400" dirty="0">
                <a:latin typeface="Liberation Serif"/>
                <a:cs typeface="Liberation Serif"/>
              </a:rPr>
              <a:t>s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45" dirty="0">
                <a:latin typeface="Liberation Serif"/>
                <a:cs typeface="Liberation Serif"/>
              </a:rPr>
              <a:t>C</a:t>
            </a:r>
            <a:r>
              <a:rPr sz="1400" spc="25" dirty="0">
                <a:latin typeface="Liberation Serif"/>
                <a:cs typeface="Liberation Serif"/>
              </a:rPr>
              <a:t>O</a:t>
            </a:r>
            <a:r>
              <a:rPr sz="1400" dirty="0">
                <a:latin typeface="Liberation Serif"/>
                <a:cs typeface="Liberation Serif"/>
              </a:rPr>
              <a:t>2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Liberation Serif"/>
                <a:cs typeface="Liberation Serif"/>
              </a:rPr>
              <a:t>e</a:t>
            </a:r>
            <a:r>
              <a:rPr sz="1400" spc="50" dirty="0">
                <a:latin typeface="Liberation Serif"/>
                <a:cs typeface="Liberation Serif"/>
              </a:rPr>
              <a:t>kv</a:t>
            </a:r>
            <a:r>
              <a:rPr sz="1400" dirty="0">
                <a:latin typeface="Liberation Serif"/>
                <a:cs typeface="Liberation Serif"/>
              </a:rPr>
              <a:t>.</a:t>
            </a:r>
            <a:endParaRPr sz="1400">
              <a:latin typeface="Liberation Serif"/>
              <a:cs typeface="Liberation Serif"/>
            </a:endParaRPr>
          </a:p>
        </p:txBody>
      </p:sp>
      <p:sp>
        <p:nvSpPr>
          <p:cNvPr id="147" name="object 147"/>
          <p:cNvSpPr txBox="1"/>
          <p:nvPr/>
        </p:nvSpPr>
        <p:spPr>
          <a:xfrm>
            <a:off x="1699261" y="0"/>
            <a:ext cx="7455534" cy="6642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000" spc="-145" dirty="0">
                <a:latin typeface="Times New Roman"/>
                <a:cs typeface="Times New Roman"/>
              </a:rPr>
              <a:t>S</a:t>
            </a:r>
            <a:r>
              <a:rPr sz="4000" spc="-40" dirty="0">
                <a:latin typeface="Times New Roman"/>
                <a:cs typeface="Times New Roman"/>
              </a:rPr>
              <a:t>E</a:t>
            </a:r>
            <a:r>
              <a:rPr sz="4000" spc="1135" dirty="0">
                <a:latin typeface="Times New Roman"/>
                <a:cs typeface="Times New Roman"/>
              </a:rPr>
              <a:t>G</a:t>
            </a:r>
            <a:r>
              <a:rPr sz="4000" spc="135" dirty="0">
                <a:latin typeface="Times New Roman"/>
                <a:cs typeface="Times New Roman"/>
              </a:rPr>
              <a:t>e</a:t>
            </a:r>
            <a:r>
              <a:rPr sz="4000" spc="395" dirty="0">
                <a:latin typeface="Times New Roman"/>
                <a:cs typeface="Times New Roman"/>
              </a:rPr>
              <a:t>m</a:t>
            </a:r>
            <a:r>
              <a:rPr sz="4000" spc="40" dirty="0">
                <a:latin typeface="Times New Roman"/>
                <a:cs typeface="Times New Roman"/>
              </a:rPr>
              <a:t>i</a:t>
            </a:r>
            <a:r>
              <a:rPr sz="4000" spc="125" dirty="0">
                <a:latin typeface="Times New Roman"/>
                <a:cs typeface="Times New Roman"/>
              </a:rPr>
              <a:t>s</a:t>
            </a:r>
            <a:r>
              <a:rPr sz="4000" spc="45" dirty="0">
                <a:latin typeface="Times New Roman"/>
                <a:cs typeface="Times New Roman"/>
              </a:rPr>
              <a:t>i</a:t>
            </a:r>
            <a:r>
              <a:rPr sz="4000" spc="-195" dirty="0">
                <a:latin typeface="Times New Roman"/>
                <a:cs typeface="Times New Roman"/>
              </a:rPr>
              <a:t>j</a:t>
            </a:r>
            <a:r>
              <a:rPr sz="4000" spc="225" dirty="0">
                <a:latin typeface="Times New Roman"/>
                <a:cs typeface="Times New Roman"/>
              </a:rPr>
              <a:t>a</a:t>
            </a:r>
            <a:r>
              <a:rPr sz="4000" spc="1115" dirty="0">
                <a:latin typeface="Times New Roman"/>
                <a:cs typeface="Times New Roman"/>
              </a:rPr>
              <a:t>s</a:t>
            </a:r>
            <a:r>
              <a:rPr sz="4000" spc="325" dirty="0">
                <a:latin typeface="Times New Roman"/>
                <a:cs typeface="Times New Roman"/>
              </a:rPr>
              <a:t>n</a:t>
            </a:r>
            <a:r>
              <a:rPr sz="4000" spc="1200" dirty="0">
                <a:latin typeface="Times New Roman"/>
                <a:cs typeface="Times New Roman"/>
              </a:rPr>
              <a:t>o</a:t>
            </a:r>
            <a:r>
              <a:rPr sz="4000" b="1" spc="-225" dirty="0">
                <a:latin typeface="Times New Roman"/>
                <a:cs typeface="Times New Roman"/>
              </a:rPr>
              <a:t>r</a:t>
            </a:r>
            <a:r>
              <a:rPr sz="4000" b="1" spc="220" dirty="0">
                <a:latin typeface="Times New Roman"/>
                <a:cs typeface="Times New Roman"/>
              </a:rPr>
              <a:t>e</a:t>
            </a:r>
            <a:r>
              <a:rPr sz="4000" b="1" spc="195" dirty="0">
                <a:latin typeface="Times New Roman"/>
                <a:cs typeface="Times New Roman"/>
              </a:rPr>
              <a:t>n</a:t>
            </a:r>
            <a:r>
              <a:rPr sz="4000" b="1" spc="5" dirty="0">
                <a:latin typeface="Times New Roman"/>
                <a:cs typeface="Times New Roman"/>
              </a:rPr>
              <a:t>a</a:t>
            </a:r>
            <a:r>
              <a:rPr sz="4000" b="1" spc="-15" dirty="0">
                <a:latin typeface="Times New Roman"/>
                <a:cs typeface="Times New Roman"/>
              </a:rPr>
              <a:t>t</a:t>
            </a:r>
            <a:r>
              <a:rPr sz="4000" b="1" spc="180" dirty="0">
                <a:latin typeface="Times New Roman"/>
                <a:cs typeface="Times New Roman"/>
              </a:rPr>
              <a:t>u</a:t>
            </a:r>
            <a:r>
              <a:rPr sz="4000" b="1" spc="-225" dirty="0">
                <a:latin typeface="Times New Roman"/>
                <a:cs typeface="Times New Roman"/>
              </a:rPr>
              <a:t>r</a:t>
            </a:r>
            <a:r>
              <a:rPr sz="4000" b="1" spc="5" dirty="0">
                <a:latin typeface="Times New Roman"/>
                <a:cs typeface="Times New Roman"/>
              </a:rPr>
              <a:t>a</a:t>
            </a:r>
            <a:r>
              <a:rPr sz="4000" b="1" spc="204" dirty="0">
                <a:latin typeface="Times New Roman"/>
                <a:cs typeface="Times New Roman"/>
              </a:rPr>
              <a:t>li</a:t>
            </a:r>
            <a:r>
              <a:rPr sz="4000" b="1" spc="225" dirty="0">
                <a:latin typeface="Times New Roman"/>
                <a:cs typeface="Times New Roman"/>
              </a:rPr>
              <a:t>z</a:t>
            </a:r>
            <a:r>
              <a:rPr sz="4000" b="1" spc="220" dirty="0">
                <a:latin typeface="Times New Roman"/>
                <a:cs typeface="Times New Roman"/>
              </a:rPr>
              <a:t>ē</a:t>
            </a:r>
            <a:r>
              <a:rPr sz="4000" b="1" spc="-15" dirty="0">
                <a:latin typeface="Times New Roman"/>
                <a:cs typeface="Times New Roman"/>
              </a:rPr>
              <a:t>t</a:t>
            </a:r>
            <a:r>
              <a:rPr sz="4000" b="1" spc="5" dirty="0">
                <a:latin typeface="Times New Roman"/>
                <a:cs typeface="Times New Roman"/>
              </a:rPr>
              <a:t>ā</a:t>
            </a:r>
            <a:r>
              <a:rPr sz="4000" b="1" spc="665" dirty="0">
                <a:latin typeface="Times New Roman"/>
                <a:cs typeface="Times New Roman"/>
              </a:rPr>
              <a:t>m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148" name="object 148"/>
          <p:cNvSpPr txBox="1"/>
          <p:nvPr/>
        </p:nvSpPr>
        <p:spPr>
          <a:xfrm>
            <a:off x="4385312" y="809575"/>
            <a:ext cx="2087245" cy="533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000" spc="400" dirty="0">
                <a:latin typeface="Times New Roman"/>
                <a:cs typeface="Times New Roman"/>
              </a:rPr>
              <a:t>p</a:t>
            </a:r>
            <a:r>
              <a:rPr sz="4000" spc="45" dirty="0">
                <a:latin typeface="Times New Roman"/>
                <a:cs typeface="Times New Roman"/>
              </a:rPr>
              <a:t>l</a:t>
            </a:r>
            <a:r>
              <a:rPr sz="4000" spc="220" dirty="0">
                <a:latin typeface="Times New Roman"/>
                <a:cs typeface="Times New Roman"/>
              </a:rPr>
              <a:t>a</a:t>
            </a:r>
            <a:r>
              <a:rPr sz="4000" spc="185" dirty="0">
                <a:latin typeface="Times New Roman"/>
                <a:cs typeface="Times New Roman"/>
              </a:rPr>
              <a:t>t</a:t>
            </a:r>
            <a:r>
              <a:rPr sz="4000" spc="25" dirty="0">
                <a:latin typeface="Times New Roman"/>
                <a:cs typeface="Times New Roman"/>
              </a:rPr>
              <a:t>ī</a:t>
            </a:r>
            <a:r>
              <a:rPr sz="4000" spc="204" dirty="0">
                <a:latin typeface="Times New Roman"/>
                <a:cs typeface="Times New Roman"/>
              </a:rPr>
              <a:t>b</a:t>
            </a:r>
            <a:r>
              <a:rPr sz="4000" spc="220" dirty="0">
                <a:latin typeface="Times New Roman"/>
                <a:cs typeface="Times New Roman"/>
              </a:rPr>
              <a:t>ā</a:t>
            </a:r>
            <a:r>
              <a:rPr sz="4000" spc="869" dirty="0">
                <a:latin typeface="Times New Roman"/>
                <a:cs typeface="Times New Roman"/>
              </a:rPr>
              <a:t>m</a:t>
            </a:r>
            <a:endParaRPr sz="40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77900" marR="5080" indent="113030">
              <a:lnSpc>
                <a:spcPct val="114799"/>
              </a:lnSpc>
            </a:pPr>
            <a:r>
              <a:rPr spc="-145" dirty="0"/>
              <a:t>S</a:t>
            </a:r>
            <a:r>
              <a:rPr spc="220" dirty="0"/>
              <a:t>a</a:t>
            </a:r>
            <a:r>
              <a:rPr spc="40" dirty="0"/>
              <a:t>i</a:t>
            </a:r>
            <a:r>
              <a:rPr spc="135" dirty="0"/>
              <a:t>s</a:t>
            </a:r>
            <a:r>
              <a:rPr spc="180" dirty="0"/>
              <a:t>t</a:t>
            </a:r>
            <a:r>
              <a:rPr spc="35" dirty="0"/>
              <a:t>ī</a:t>
            </a:r>
            <a:r>
              <a:rPr spc="200" dirty="0"/>
              <a:t>b</a:t>
            </a:r>
            <a:r>
              <a:rPr spc="1400" dirty="0"/>
              <a:t>u</a:t>
            </a:r>
            <a:r>
              <a:rPr spc="45" dirty="0"/>
              <a:t>l</a:t>
            </a:r>
            <a:r>
              <a:rPr spc="25" dirty="0"/>
              <a:t>ī</a:t>
            </a:r>
            <a:r>
              <a:rPr spc="395" dirty="0"/>
              <a:t>m</a:t>
            </a:r>
            <a:r>
              <a:rPr spc="135" dirty="0"/>
              <a:t>e</a:t>
            </a:r>
            <a:r>
              <a:rPr spc="325" dirty="0"/>
              <a:t>ņ</a:t>
            </a:r>
            <a:r>
              <a:rPr spc="1205" dirty="0"/>
              <a:t>a</a:t>
            </a:r>
            <a:r>
              <a:rPr spc="405" dirty="0"/>
              <a:t>p</a:t>
            </a:r>
            <a:r>
              <a:rPr spc="240" dirty="0"/>
              <a:t>r</a:t>
            </a:r>
            <a:r>
              <a:rPr spc="180" dirty="0"/>
              <a:t>o</a:t>
            </a:r>
            <a:r>
              <a:rPr spc="220" dirty="0"/>
              <a:t>g</a:t>
            </a:r>
            <a:r>
              <a:rPr spc="325" dirty="0"/>
              <a:t>n</a:t>
            </a:r>
            <a:r>
              <a:rPr spc="180" dirty="0"/>
              <a:t>o</a:t>
            </a:r>
            <a:r>
              <a:rPr spc="225" dirty="0"/>
              <a:t>z</a:t>
            </a:r>
            <a:r>
              <a:rPr spc="1120" dirty="0"/>
              <a:t>e</a:t>
            </a:r>
            <a:r>
              <a:rPr spc="395" dirty="0"/>
              <a:t>m</a:t>
            </a:r>
            <a:r>
              <a:rPr spc="45" dirty="0"/>
              <a:t>i</a:t>
            </a:r>
            <a:r>
              <a:rPr spc="180" dirty="0"/>
              <a:t>t</a:t>
            </a:r>
            <a:r>
              <a:rPr spc="245" dirty="0"/>
              <a:t>r</a:t>
            </a:r>
            <a:r>
              <a:rPr spc="220" dirty="0"/>
              <a:t>ā</a:t>
            </a:r>
            <a:r>
              <a:rPr spc="-185" dirty="0"/>
              <a:t>j</a:t>
            </a:r>
            <a:r>
              <a:rPr spc="2000" dirty="0"/>
              <a:t>u</a:t>
            </a:r>
            <a:r>
              <a:rPr spc="1000" dirty="0"/>
              <a:t> </a:t>
            </a:r>
            <a:r>
              <a:rPr spc="225" dirty="0"/>
              <a:t>a</a:t>
            </a:r>
            <a:r>
              <a:rPr spc="400" dirty="0"/>
              <a:t>p</a:t>
            </a:r>
            <a:r>
              <a:rPr spc="125" dirty="0"/>
              <a:t>s</a:t>
            </a:r>
            <a:r>
              <a:rPr spc="225" dirty="0"/>
              <a:t>a</a:t>
            </a:r>
            <a:r>
              <a:rPr spc="40" dirty="0"/>
              <a:t>i</a:t>
            </a:r>
            <a:r>
              <a:rPr spc="395" dirty="0"/>
              <a:t>m</a:t>
            </a:r>
            <a:r>
              <a:rPr spc="320" dirty="0"/>
              <a:t>n</a:t>
            </a:r>
            <a:r>
              <a:rPr spc="45" dirty="0"/>
              <a:t>i</a:t>
            </a:r>
            <a:r>
              <a:rPr spc="135" dirty="0"/>
              <a:t>e</a:t>
            </a:r>
            <a:r>
              <a:rPr spc="220" dirty="0"/>
              <a:t>k</a:t>
            </a:r>
            <a:r>
              <a:rPr spc="180" dirty="0"/>
              <a:t>o</a:t>
            </a:r>
            <a:r>
              <a:rPr spc="135" dirty="0"/>
              <a:t>š</a:t>
            </a:r>
            <a:r>
              <a:rPr spc="220" dirty="0"/>
              <a:t>a</a:t>
            </a:r>
            <a:r>
              <a:rPr spc="325" dirty="0"/>
              <a:t>n</a:t>
            </a:r>
            <a:r>
              <a:rPr spc="1220" dirty="0"/>
              <a:t>ā</a:t>
            </a:r>
            <a:r>
              <a:rPr dirty="0"/>
              <a:t>20</a:t>
            </a:r>
            <a:r>
              <a:rPr spc="5" dirty="0"/>
              <a:t>2</a:t>
            </a:r>
            <a:r>
              <a:rPr dirty="0"/>
              <a:t>6.</a:t>
            </a:r>
            <a:r>
              <a:rPr spc="-15" dirty="0"/>
              <a:t>-</a:t>
            </a:r>
            <a:r>
              <a:rPr dirty="0"/>
              <a:t>2</a:t>
            </a:r>
            <a:r>
              <a:rPr spc="5" dirty="0"/>
              <a:t>0</a:t>
            </a:r>
            <a:r>
              <a:rPr dirty="0"/>
              <a:t>3</a:t>
            </a:r>
            <a:r>
              <a:rPr spc="5" dirty="0"/>
              <a:t>0</a:t>
            </a:r>
            <a:r>
              <a:rPr spc="985" dirty="0"/>
              <a:t>.</a:t>
            </a:r>
            <a:r>
              <a:rPr spc="220" dirty="0"/>
              <a:t>ga</a:t>
            </a:r>
            <a:r>
              <a:rPr spc="440" dirty="0"/>
              <a:t>d</a:t>
            </a:r>
            <a:r>
              <a:rPr spc="2220" dirty="0"/>
              <a:t>ā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75586" y="1806455"/>
            <a:ext cx="153035" cy="1854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50" dirty="0">
                <a:solidFill>
                  <a:srgbClr val="FF410D"/>
                </a:solidFill>
                <a:latin typeface="OpenSymbol"/>
                <a:cs typeface="OpenSymbol"/>
              </a:rPr>
              <a:t>●</a:t>
            </a:r>
            <a:endParaRPr sz="1250">
              <a:latin typeface="OpenSymbol"/>
              <a:cs typeface="OpenSymbo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99436" y="1650942"/>
            <a:ext cx="8595360" cy="4724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spc="-120" dirty="0">
                <a:latin typeface="Times New Roman"/>
                <a:cs typeface="Times New Roman"/>
              </a:rPr>
              <a:t>S</a:t>
            </a:r>
            <a:r>
              <a:rPr sz="2800" spc="-15" dirty="0">
                <a:latin typeface="Times New Roman"/>
                <a:cs typeface="Times New Roman"/>
              </a:rPr>
              <a:t>E</a:t>
            </a:r>
            <a:r>
              <a:rPr sz="2800" spc="795" dirty="0">
                <a:latin typeface="Times New Roman"/>
                <a:cs typeface="Times New Roman"/>
              </a:rPr>
              <a:t>G</a:t>
            </a:r>
            <a:r>
              <a:rPr sz="2800" spc="90" dirty="0">
                <a:latin typeface="Times New Roman"/>
                <a:cs typeface="Times New Roman"/>
              </a:rPr>
              <a:t>e</a:t>
            </a:r>
            <a:r>
              <a:rPr sz="2800" spc="285" dirty="0">
                <a:latin typeface="Times New Roman"/>
                <a:cs typeface="Times New Roman"/>
              </a:rPr>
              <a:t>m</a:t>
            </a:r>
            <a:r>
              <a:rPr sz="2800" spc="20" dirty="0">
                <a:latin typeface="Times New Roman"/>
                <a:cs typeface="Times New Roman"/>
              </a:rPr>
              <a:t>i</a:t>
            </a:r>
            <a:r>
              <a:rPr sz="2800" spc="95" dirty="0">
                <a:latin typeface="Times New Roman"/>
                <a:cs typeface="Times New Roman"/>
              </a:rPr>
              <a:t>s</a:t>
            </a:r>
            <a:r>
              <a:rPr sz="2800" spc="30" dirty="0">
                <a:latin typeface="Times New Roman"/>
                <a:cs typeface="Times New Roman"/>
              </a:rPr>
              <a:t>i</a:t>
            </a:r>
            <a:r>
              <a:rPr sz="2800" spc="-130" dirty="0">
                <a:latin typeface="Times New Roman"/>
                <a:cs typeface="Times New Roman"/>
              </a:rPr>
              <a:t>j</a:t>
            </a:r>
            <a:r>
              <a:rPr sz="2800" spc="150" dirty="0">
                <a:latin typeface="Times New Roman"/>
                <a:cs typeface="Times New Roman"/>
              </a:rPr>
              <a:t>a</a:t>
            </a:r>
            <a:r>
              <a:rPr sz="2800" spc="785" dirty="0">
                <a:latin typeface="Times New Roman"/>
                <a:cs typeface="Times New Roman"/>
              </a:rPr>
              <a:t>s</a:t>
            </a:r>
            <a:r>
              <a:rPr sz="2800" spc="710" dirty="0">
                <a:latin typeface="Times New Roman"/>
                <a:cs typeface="Times New Roman"/>
              </a:rPr>
              <a:t>–</a:t>
            </a:r>
            <a:r>
              <a:rPr sz="2800" b="1" spc="5" dirty="0">
                <a:latin typeface="Times New Roman"/>
                <a:cs typeface="Times New Roman"/>
              </a:rPr>
              <a:t>1</a:t>
            </a:r>
            <a:r>
              <a:rPr sz="2800" b="1" dirty="0">
                <a:latin typeface="Times New Roman"/>
                <a:cs typeface="Times New Roman"/>
              </a:rPr>
              <a:t>49</a:t>
            </a:r>
            <a:r>
              <a:rPr sz="2800" b="1" spc="695" dirty="0">
                <a:latin typeface="Times New Roman"/>
                <a:cs typeface="Times New Roman"/>
              </a:rPr>
              <a:t>3</a:t>
            </a:r>
            <a:r>
              <a:rPr sz="2800" b="1" spc="-5" dirty="0">
                <a:latin typeface="Times New Roman"/>
                <a:cs typeface="Times New Roman"/>
              </a:rPr>
              <a:t>t</a:t>
            </a:r>
            <a:r>
              <a:rPr sz="2800" b="1" spc="120" dirty="0">
                <a:latin typeface="Times New Roman"/>
                <a:cs typeface="Times New Roman"/>
              </a:rPr>
              <a:t>ū</a:t>
            </a:r>
            <a:r>
              <a:rPr sz="2800" b="1" spc="135" dirty="0">
                <a:latin typeface="Times New Roman"/>
                <a:cs typeface="Times New Roman"/>
              </a:rPr>
              <a:t>ks</a:t>
            </a:r>
            <a:r>
              <a:rPr sz="2800" b="1" spc="-5" dirty="0">
                <a:latin typeface="Times New Roman"/>
                <a:cs typeface="Times New Roman"/>
              </a:rPr>
              <a:t>t</a:t>
            </a:r>
            <a:r>
              <a:rPr sz="2800" b="1" spc="685" dirty="0">
                <a:latin typeface="Times New Roman"/>
                <a:cs typeface="Times New Roman"/>
              </a:rPr>
              <a:t>.</a:t>
            </a:r>
            <a:r>
              <a:rPr sz="2800" b="1" spc="-5" dirty="0">
                <a:latin typeface="Times New Roman"/>
                <a:cs typeface="Times New Roman"/>
              </a:rPr>
              <a:t>t</a:t>
            </a:r>
            <a:r>
              <a:rPr sz="2800" b="1" spc="155" dirty="0">
                <a:latin typeface="Times New Roman"/>
                <a:cs typeface="Times New Roman"/>
              </a:rPr>
              <a:t>o</a:t>
            </a:r>
            <a:r>
              <a:rPr sz="2800" b="1" spc="120" dirty="0">
                <a:latin typeface="Times New Roman"/>
                <a:cs typeface="Times New Roman"/>
              </a:rPr>
              <a:t>n</a:t>
            </a:r>
            <a:r>
              <a:rPr sz="2800" b="1" spc="135" dirty="0">
                <a:latin typeface="Times New Roman"/>
                <a:cs typeface="Times New Roman"/>
              </a:rPr>
              <a:t>n</a:t>
            </a:r>
            <a:r>
              <a:rPr sz="2800" b="1" dirty="0">
                <a:latin typeface="Times New Roman"/>
                <a:cs typeface="Times New Roman"/>
              </a:rPr>
              <a:t>a</a:t>
            </a:r>
            <a:r>
              <a:rPr sz="2800" b="1" spc="850" dirty="0">
                <a:latin typeface="Times New Roman"/>
                <a:cs typeface="Times New Roman"/>
              </a:rPr>
              <a:t>s</a:t>
            </a:r>
            <a:r>
              <a:rPr sz="2800" spc="90" dirty="0">
                <a:latin typeface="Times New Roman"/>
                <a:cs typeface="Times New Roman"/>
              </a:rPr>
              <a:t>C</a:t>
            </a:r>
            <a:r>
              <a:rPr sz="2800" spc="765" dirty="0">
                <a:latin typeface="Times New Roman"/>
                <a:cs typeface="Times New Roman"/>
              </a:rPr>
              <a:t>O</a:t>
            </a:r>
            <a:r>
              <a:rPr sz="2800" spc="210" dirty="0">
                <a:latin typeface="Times New Roman"/>
                <a:cs typeface="Times New Roman"/>
              </a:rPr>
              <a:t> </a:t>
            </a:r>
            <a:r>
              <a:rPr sz="2800" spc="95" dirty="0">
                <a:latin typeface="Times New Roman"/>
                <a:cs typeface="Times New Roman"/>
              </a:rPr>
              <a:t>e</a:t>
            </a:r>
            <a:r>
              <a:rPr sz="2800" spc="155" dirty="0">
                <a:latin typeface="Times New Roman"/>
                <a:cs typeface="Times New Roman"/>
              </a:rPr>
              <a:t>k</a:t>
            </a:r>
            <a:r>
              <a:rPr sz="2800" spc="175" dirty="0">
                <a:latin typeface="Times New Roman"/>
                <a:cs typeface="Times New Roman"/>
              </a:rPr>
              <a:t>v</a:t>
            </a:r>
            <a:r>
              <a:rPr sz="2800" spc="685" dirty="0">
                <a:latin typeface="Times New Roman"/>
                <a:cs typeface="Times New Roman"/>
              </a:rPr>
              <a:t>.</a:t>
            </a:r>
            <a:r>
              <a:rPr sz="2800" spc="155" dirty="0">
                <a:latin typeface="Times New Roman"/>
                <a:cs typeface="Times New Roman"/>
              </a:rPr>
              <a:t>ga</a:t>
            </a:r>
            <a:r>
              <a:rPr sz="2800" spc="295" dirty="0">
                <a:latin typeface="Times New Roman"/>
                <a:cs typeface="Times New Roman"/>
              </a:rPr>
              <a:t>d</a:t>
            </a:r>
            <a:r>
              <a:rPr sz="2800" spc="860" dirty="0">
                <a:latin typeface="Times New Roman"/>
                <a:cs typeface="Times New Roman"/>
              </a:rPr>
              <a:t>ā</a:t>
            </a:r>
            <a:r>
              <a:rPr sz="2800" i="1" spc="-15" dirty="0">
                <a:latin typeface="Times New Roman"/>
                <a:cs typeface="Times New Roman"/>
              </a:rPr>
              <a:t>(</a:t>
            </a:r>
            <a:r>
              <a:rPr sz="2800" i="1" spc="165" dirty="0">
                <a:latin typeface="Times New Roman"/>
                <a:cs typeface="Times New Roman"/>
              </a:rPr>
              <a:t>S</a:t>
            </a:r>
            <a:r>
              <a:rPr sz="2800" i="1" spc="-30" dirty="0">
                <a:latin typeface="Times New Roman"/>
                <a:cs typeface="Times New Roman"/>
              </a:rPr>
              <a:t>E</a:t>
            </a:r>
            <a:r>
              <a:rPr sz="2800" i="1" spc="765" dirty="0">
                <a:latin typeface="Times New Roman"/>
                <a:cs typeface="Times New Roman"/>
              </a:rPr>
              <a:t>G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482083" y="1967039"/>
            <a:ext cx="231140" cy="2311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spc="815" dirty="0">
                <a:latin typeface="Times New Roman"/>
                <a:cs typeface="Times New Roman"/>
              </a:rPr>
              <a:t>2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99436" y="2305164"/>
            <a:ext cx="8716645" cy="10172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48500"/>
              </a:lnSpc>
            </a:pPr>
            <a:r>
              <a:rPr sz="2800" i="1" spc="-165" dirty="0">
                <a:latin typeface="Times New Roman"/>
                <a:cs typeface="Times New Roman"/>
              </a:rPr>
              <a:t>e</a:t>
            </a:r>
            <a:r>
              <a:rPr sz="2800" i="1" spc="135" dirty="0">
                <a:latin typeface="Times New Roman"/>
                <a:cs typeface="Times New Roman"/>
              </a:rPr>
              <a:t>m</a:t>
            </a:r>
            <a:r>
              <a:rPr sz="2800" i="1" spc="-10" dirty="0">
                <a:latin typeface="Times New Roman"/>
                <a:cs typeface="Times New Roman"/>
              </a:rPr>
              <a:t>i</a:t>
            </a:r>
            <a:r>
              <a:rPr sz="2800" i="1" spc="5" dirty="0">
                <a:latin typeface="Times New Roman"/>
                <a:cs typeface="Times New Roman"/>
              </a:rPr>
              <a:t>s</a:t>
            </a:r>
            <a:r>
              <a:rPr sz="2800" i="1" spc="-15" dirty="0">
                <a:latin typeface="Times New Roman"/>
                <a:cs typeface="Times New Roman"/>
              </a:rPr>
              <a:t>i</a:t>
            </a:r>
            <a:r>
              <a:rPr sz="2800" i="1" spc="-10" dirty="0">
                <a:latin typeface="Times New Roman"/>
                <a:cs typeface="Times New Roman"/>
              </a:rPr>
              <a:t>j</a:t>
            </a:r>
            <a:r>
              <a:rPr sz="2800" i="1" spc="-160" dirty="0">
                <a:latin typeface="Times New Roman"/>
                <a:cs typeface="Times New Roman"/>
              </a:rPr>
              <a:t>a</a:t>
            </a:r>
            <a:r>
              <a:rPr sz="2800" i="1" spc="695" dirty="0">
                <a:latin typeface="Times New Roman"/>
                <a:cs typeface="Times New Roman"/>
              </a:rPr>
              <a:t>s</a:t>
            </a:r>
            <a:r>
              <a:rPr sz="2800" i="1" spc="150" dirty="0">
                <a:latin typeface="Times New Roman"/>
                <a:cs typeface="Times New Roman"/>
              </a:rPr>
              <a:t>v</a:t>
            </a:r>
            <a:r>
              <a:rPr sz="2800" i="1" spc="-10" dirty="0">
                <a:latin typeface="Times New Roman"/>
                <a:cs typeface="Times New Roman"/>
              </a:rPr>
              <a:t>i</a:t>
            </a:r>
            <a:r>
              <a:rPr sz="2800" i="1" spc="5" dirty="0">
                <a:latin typeface="Times New Roman"/>
                <a:cs typeface="Times New Roman"/>
              </a:rPr>
              <a:t>d</a:t>
            </a:r>
            <a:r>
              <a:rPr sz="2800" i="1" spc="-165" dirty="0">
                <a:latin typeface="Times New Roman"/>
                <a:cs typeface="Times New Roman"/>
              </a:rPr>
              <a:t>ē</a:t>
            </a:r>
            <a:r>
              <a:rPr sz="2800" i="1" spc="-10" dirty="0">
                <a:latin typeface="Times New Roman"/>
                <a:cs typeface="Times New Roman"/>
              </a:rPr>
              <a:t>j</a:t>
            </a:r>
            <a:r>
              <a:rPr sz="2800" i="1" spc="690" dirty="0">
                <a:latin typeface="Times New Roman"/>
                <a:cs typeface="Times New Roman"/>
              </a:rPr>
              <a:t>i</a:t>
            </a:r>
            <a:r>
              <a:rPr sz="2800" i="1" dirty="0">
                <a:latin typeface="Times New Roman"/>
                <a:cs typeface="Times New Roman"/>
              </a:rPr>
              <a:t>2</a:t>
            </a:r>
            <a:r>
              <a:rPr sz="2800" i="1" spc="1405" dirty="0">
                <a:latin typeface="Times New Roman"/>
                <a:cs typeface="Times New Roman"/>
              </a:rPr>
              <a:t>0</a:t>
            </a:r>
            <a:r>
              <a:rPr sz="2800" i="1" dirty="0">
                <a:latin typeface="Times New Roman"/>
                <a:cs typeface="Times New Roman"/>
              </a:rPr>
              <a:t>5.</a:t>
            </a:r>
            <a:r>
              <a:rPr sz="2800" i="1" spc="-15" dirty="0">
                <a:latin typeface="Times New Roman"/>
                <a:cs typeface="Times New Roman"/>
              </a:rPr>
              <a:t>-</a:t>
            </a:r>
            <a:r>
              <a:rPr sz="2800" i="1" spc="5" dirty="0">
                <a:latin typeface="Times New Roman"/>
                <a:cs typeface="Times New Roman"/>
              </a:rPr>
              <a:t>2</a:t>
            </a:r>
            <a:r>
              <a:rPr sz="2800" i="1" spc="1405" dirty="0">
                <a:latin typeface="Times New Roman"/>
                <a:cs typeface="Times New Roman"/>
              </a:rPr>
              <a:t>0</a:t>
            </a:r>
            <a:r>
              <a:rPr sz="2800" i="1" dirty="0">
                <a:latin typeface="Times New Roman"/>
                <a:cs typeface="Times New Roman"/>
              </a:rPr>
              <a:t>9</a:t>
            </a:r>
            <a:r>
              <a:rPr sz="2800" i="1" spc="685" dirty="0">
                <a:latin typeface="Times New Roman"/>
                <a:cs typeface="Times New Roman"/>
              </a:rPr>
              <a:t>.</a:t>
            </a:r>
            <a:r>
              <a:rPr sz="2800" i="1" dirty="0">
                <a:latin typeface="Times New Roman"/>
                <a:cs typeface="Times New Roman"/>
              </a:rPr>
              <a:t>g</a:t>
            </a:r>
            <a:r>
              <a:rPr sz="2800" i="1" spc="-160" dirty="0">
                <a:latin typeface="Times New Roman"/>
                <a:cs typeface="Times New Roman"/>
              </a:rPr>
              <a:t>a</a:t>
            </a:r>
            <a:r>
              <a:rPr sz="2800" i="1" spc="5" dirty="0">
                <a:latin typeface="Times New Roman"/>
                <a:cs typeface="Times New Roman"/>
              </a:rPr>
              <a:t>d</a:t>
            </a:r>
            <a:r>
              <a:rPr sz="2800" i="1" spc="-175" dirty="0">
                <a:latin typeface="Times New Roman"/>
                <a:cs typeface="Times New Roman"/>
              </a:rPr>
              <a:t>o</a:t>
            </a:r>
            <a:r>
              <a:rPr sz="2800" i="1" spc="-5" dirty="0">
                <a:latin typeface="Times New Roman"/>
                <a:cs typeface="Times New Roman"/>
              </a:rPr>
              <a:t>s</a:t>
            </a:r>
            <a:r>
              <a:rPr sz="2800" i="1" spc="20" dirty="0">
                <a:latin typeface="Times New Roman"/>
                <a:cs typeface="Times New Roman"/>
              </a:rPr>
              <a:t>)</a:t>
            </a:r>
            <a:r>
              <a:rPr sz="2800" spc="2100" dirty="0">
                <a:latin typeface="Times New Roman"/>
                <a:cs typeface="Times New Roman"/>
              </a:rPr>
              <a:t>. </a:t>
            </a:r>
            <a:r>
              <a:rPr sz="2800" spc="-120" dirty="0">
                <a:latin typeface="Times New Roman"/>
                <a:cs typeface="Times New Roman"/>
              </a:rPr>
              <a:t>S</a:t>
            </a:r>
            <a:r>
              <a:rPr sz="2800" spc="-15" dirty="0">
                <a:latin typeface="Times New Roman"/>
                <a:cs typeface="Times New Roman"/>
              </a:rPr>
              <a:t>E</a:t>
            </a:r>
            <a:r>
              <a:rPr sz="2800" spc="795" dirty="0">
                <a:latin typeface="Times New Roman"/>
                <a:cs typeface="Times New Roman"/>
              </a:rPr>
              <a:t>G</a:t>
            </a:r>
            <a:r>
              <a:rPr sz="2800" spc="90" dirty="0">
                <a:latin typeface="Times New Roman"/>
                <a:cs typeface="Times New Roman"/>
              </a:rPr>
              <a:t>e</a:t>
            </a:r>
            <a:r>
              <a:rPr sz="2800" spc="285" dirty="0">
                <a:latin typeface="Times New Roman"/>
                <a:cs typeface="Times New Roman"/>
              </a:rPr>
              <a:t>m</a:t>
            </a:r>
            <a:r>
              <a:rPr sz="2800" spc="20" dirty="0">
                <a:latin typeface="Times New Roman"/>
                <a:cs typeface="Times New Roman"/>
              </a:rPr>
              <a:t>i</a:t>
            </a:r>
            <a:r>
              <a:rPr sz="2800" spc="95" dirty="0">
                <a:latin typeface="Times New Roman"/>
                <a:cs typeface="Times New Roman"/>
              </a:rPr>
              <a:t>s</a:t>
            </a:r>
            <a:r>
              <a:rPr sz="2800" spc="30" dirty="0">
                <a:latin typeface="Times New Roman"/>
                <a:cs typeface="Times New Roman"/>
              </a:rPr>
              <a:t>i</a:t>
            </a:r>
            <a:r>
              <a:rPr sz="2800" spc="-130" dirty="0">
                <a:latin typeface="Times New Roman"/>
                <a:cs typeface="Times New Roman"/>
              </a:rPr>
              <a:t>j</a:t>
            </a:r>
            <a:r>
              <a:rPr sz="2800" spc="965" dirty="0">
                <a:latin typeface="Times New Roman"/>
                <a:cs typeface="Times New Roman"/>
              </a:rPr>
              <a:t>u</a:t>
            </a:r>
            <a:r>
              <a:rPr sz="2800" spc="280" dirty="0">
                <a:latin typeface="Times New Roman"/>
                <a:cs typeface="Times New Roman"/>
              </a:rPr>
              <a:t>p</a:t>
            </a:r>
            <a:r>
              <a:rPr sz="2800" spc="165" dirty="0">
                <a:latin typeface="Times New Roman"/>
                <a:cs typeface="Times New Roman"/>
              </a:rPr>
              <a:t>r</a:t>
            </a:r>
            <a:r>
              <a:rPr sz="2800" spc="120" dirty="0">
                <a:latin typeface="Times New Roman"/>
                <a:cs typeface="Times New Roman"/>
              </a:rPr>
              <a:t>o</a:t>
            </a:r>
            <a:r>
              <a:rPr sz="2800" spc="155" dirty="0">
                <a:latin typeface="Times New Roman"/>
                <a:cs typeface="Times New Roman"/>
              </a:rPr>
              <a:t>g</a:t>
            </a:r>
            <a:r>
              <a:rPr sz="2800" spc="225" dirty="0">
                <a:latin typeface="Times New Roman"/>
                <a:cs typeface="Times New Roman"/>
              </a:rPr>
              <a:t>n</a:t>
            </a:r>
            <a:r>
              <a:rPr sz="2800" spc="120" dirty="0">
                <a:latin typeface="Times New Roman"/>
                <a:cs typeface="Times New Roman"/>
              </a:rPr>
              <a:t>o</a:t>
            </a:r>
            <a:r>
              <a:rPr sz="2800" spc="155" dirty="0">
                <a:latin typeface="Times New Roman"/>
                <a:cs typeface="Times New Roman"/>
              </a:rPr>
              <a:t>z</a:t>
            </a:r>
            <a:r>
              <a:rPr sz="2800" spc="790" dirty="0">
                <a:latin typeface="Times New Roman"/>
                <a:cs typeface="Times New Roman"/>
              </a:rPr>
              <a:t>e</a:t>
            </a:r>
            <a:r>
              <a:rPr sz="2800" dirty="0">
                <a:latin typeface="Times New Roman"/>
                <a:cs typeface="Times New Roman"/>
              </a:rPr>
              <a:t>2</a:t>
            </a:r>
            <a:r>
              <a:rPr sz="2800" spc="5" dirty="0">
                <a:latin typeface="Times New Roman"/>
                <a:cs typeface="Times New Roman"/>
              </a:rPr>
              <a:t>0</a:t>
            </a:r>
            <a:r>
              <a:rPr sz="2800" dirty="0">
                <a:latin typeface="Times New Roman"/>
                <a:cs typeface="Times New Roman"/>
              </a:rPr>
              <a:t>26.</a:t>
            </a:r>
            <a:r>
              <a:rPr sz="2800" spc="-5" dirty="0">
                <a:latin typeface="Times New Roman"/>
                <a:cs typeface="Times New Roman"/>
              </a:rPr>
              <a:t>-</a:t>
            </a:r>
            <a:r>
              <a:rPr sz="2800" dirty="0">
                <a:latin typeface="Times New Roman"/>
                <a:cs typeface="Times New Roman"/>
              </a:rPr>
              <a:t>2</a:t>
            </a:r>
            <a:r>
              <a:rPr sz="2800" spc="5" dirty="0">
                <a:latin typeface="Times New Roman"/>
                <a:cs typeface="Times New Roman"/>
              </a:rPr>
              <a:t>0</a:t>
            </a:r>
            <a:r>
              <a:rPr sz="2800" dirty="0">
                <a:latin typeface="Times New Roman"/>
                <a:cs typeface="Times New Roman"/>
              </a:rPr>
              <a:t>30</a:t>
            </a:r>
            <a:r>
              <a:rPr sz="2800" spc="685" dirty="0">
                <a:latin typeface="Times New Roman"/>
                <a:cs typeface="Times New Roman"/>
              </a:rPr>
              <a:t>.</a:t>
            </a:r>
            <a:r>
              <a:rPr sz="2800" spc="165" dirty="0">
                <a:latin typeface="Times New Roman"/>
                <a:cs typeface="Times New Roman"/>
              </a:rPr>
              <a:t>g</a:t>
            </a:r>
            <a:r>
              <a:rPr sz="2800" spc="150" dirty="0">
                <a:latin typeface="Times New Roman"/>
                <a:cs typeface="Times New Roman"/>
              </a:rPr>
              <a:t>a</a:t>
            </a:r>
            <a:r>
              <a:rPr sz="2800" spc="295" dirty="0">
                <a:latin typeface="Times New Roman"/>
                <a:cs typeface="Times New Roman"/>
              </a:rPr>
              <a:t>d</a:t>
            </a:r>
            <a:r>
              <a:rPr sz="2800" spc="125" dirty="0">
                <a:latin typeface="Times New Roman"/>
                <a:cs typeface="Times New Roman"/>
              </a:rPr>
              <a:t>o</a:t>
            </a:r>
            <a:r>
              <a:rPr sz="2800" spc="785" dirty="0">
                <a:latin typeface="Times New Roman"/>
                <a:cs typeface="Times New Roman"/>
              </a:rPr>
              <a:t>s</a:t>
            </a:r>
            <a:r>
              <a:rPr sz="2800" spc="730" dirty="0">
                <a:latin typeface="Times New Roman"/>
                <a:cs typeface="Times New Roman"/>
              </a:rPr>
              <a:t>–</a:t>
            </a:r>
            <a:r>
              <a:rPr sz="2800" b="1" spc="1405" dirty="0">
                <a:latin typeface="Times New Roman"/>
                <a:cs typeface="Times New Roman"/>
              </a:rPr>
              <a:t>2</a:t>
            </a:r>
            <a:r>
              <a:rPr sz="2800" b="1" dirty="0">
                <a:latin typeface="Times New Roman"/>
                <a:cs typeface="Times New Roman"/>
              </a:rPr>
              <a:t>1</a:t>
            </a:r>
            <a:r>
              <a:rPr sz="2800" b="1" spc="935" dirty="0">
                <a:latin typeface="Times New Roman"/>
                <a:cs typeface="Times New Roman"/>
              </a:rPr>
              <a:t>0</a:t>
            </a:r>
            <a:r>
              <a:rPr sz="2800" b="1" spc="-5" dirty="0">
                <a:latin typeface="Times New Roman"/>
                <a:cs typeface="Times New Roman"/>
              </a:rPr>
              <a:t>t</a:t>
            </a:r>
            <a:r>
              <a:rPr sz="2800" b="1" spc="120" dirty="0">
                <a:latin typeface="Times New Roman"/>
                <a:cs typeface="Times New Roman"/>
              </a:rPr>
              <a:t>ū</a:t>
            </a:r>
            <a:r>
              <a:rPr sz="2800" b="1" spc="135" dirty="0">
                <a:latin typeface="Times New Roman"/>
                <a:cs typeface="Times New Roman"/>
              </a:rPr>
              <a:t>ks</a:t>
            </a:r>
            <a:r>
              <a:rPr sz="2800" b="1" spc="-5" dirty="0">
                <a:latin typeface="Times New Roman"/>
                <a:cs typeface="Times New Roman"/>
              </a:rPr>
              <a:t>t</a:t>
            </a:r>
            <a:r>
              <a:rPr sz="2800" b="1" spc="2100" dirty="0">
                <a:latin typeface="Times New Roman"/>
                <a:cs typeface="Times New Roman"/>
              </a:rPr>
              <a:t>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75586" y="2968506"/>
            <a:ext cx="153035" cy="1854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50" dirty="0">
                <a:solidFill>
                  <a:srgbClr val="FF410D"/>
                </a:solidFill>
                <a:latin typeface="OpenSymbol"/>
                <a:cs typeface="OpenSymbol"/>
              </a:rPr>
              <a:t>●</a:t>
            </a:r>
            <a:endParaRPr sz="1250">
              <a:latin typeface="OpenSymbol"/>
              <a:cs typeface="OpenSymbo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99442" y="3340040"/>
            <a:ext cx="9136380" cy="4724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b="1" spc="-15" dirty="0">
                <a:latin typeface="Times New Roman"/>
                <a:cs typeface="Times New Roman"/>
              </a:rPr>
              <a:t>t</a:t>
            </a:r>
            <a:r>
              <a:rPr sz="2800" b="1" spc="165" dirty="0">
                <a:latin typeface="Times New Roman"/>
                <a:cs typeface="Times New Roman"/>
              </a:rPr>
              <a:t>o</a:t>
            </a:r>
            <a:r>
              <a:rPr sz="2800" b="1" spc="120" dirty="0">
                <a:latin typeface="Times New Roman"/>
                <a:cs typeface="Times New Roman"/>
              </a:rPr>
              <a:t>nn</a:t>
            </a:r>
            <a:r>
              <a:rPr sz="2800" b="1" spc="5" dirty="0">
                <a:latin typeface="Times New Roman"/>
                <a:cs typeface="Times New Roman"/>
              </a:rPr>
              <a:t>a</a:t>
            </a:r>
            <a:r>
              <a:rPr sz="2800" b="1" spc="840" dirty="0">
                <a:latin typeface="Times New Roman"/>
                <a:cs typeface="Times New Roman"/>
              </a:rPr>
              <a:t>s</a:t>
            </a:r>
            <a:r>
              <a:rPr sz="2800" spc="90" dirty="0">
                <a:latin typeface="Times New Roman"/>
                <a:cs typeface="Times New Roman"/>
              </a:rPr>
              <a:t>C</a:t>
            </a:r>
            <a:r>
              <a:rPr sz="2800" spc="765" dirty="0">
                <a:latin typeface="Times New Roman"/>
                <a:cs typeface="Times New Roman"/>
              </a:rPr>
              <a:t>O</a:t>
            </a:r>
            <a:r>
              <a:rPr sz="2800" spc="210" dirty="0">
                <a:latin typeface="Times New Roman"/>
                <a:cs typeface="Times New Roman"/>
              </a:rPr>
              <a:t> </a:t>
            </a:r>
            <a:r>
              <a:rPr sz="2800" spc="90" dirty="0">
                <a:latin typeface="Times New Roman"/>
                <a:cs typeface="Times New Roman"/>
              </a:rPr>
              <a:t>e</a:t>
            </a:r>
            <a:r>
              <a:rPr sz="2800" spc="155" dirty="0">
                <a:latin typeface="Times New Roman"/>
                <a:cs typeface="Times New Roman"/>
              </a:rPr>
              <a:t>k</a:t>
            </a:r>
            <a:r>
              <a:rPr sz="2800" spc="185" dirty="0">
                <a:latin typeface="Times New Roman"/>
                <a:cs typeface="Times New Roman"/>
              </a:rPr>
              <a:t>v</a:t>
            </a:r>
            <a:r>
              <a:rPr sz="2800" spc="685" dirty="0">
                <a:latin typeface="Times New Roman"/>
                <a:cs typeface="Times New Roman"/>
              </a:rPr>
              <a:t>.</a:t>
            </a:r>
            <a:r>
              <a:rPr sz="2800" spc="155" dirty="0">
                <a:latin typeface="Times New Roman"/>
                <a:cs typeface="Times New Roman"/>
              </a:rPr>
              <a:t>g</a:t>
            </a:r>
            <a:r>
              <a:rPr sz="2800" spc="150" dirty="0">
                <a:latin typeface="Times New Roman"/>
                <a:cs typeface="Times New Roman"/>
              </a:rPr>
              <a:t>a</a:t>
            </a:r>
            <a:r>
              <a:rPr sz="2800" spc="310" dirty="0">
                <a:latin typeface="Times New Roman"/>
                <a:cs typeface="Times New Roman"/>
              </a:rPr>
              <a:t>d</a:t>
            </a:r>
            <a:r>
              <a:rPr sz="2800" spc="844" dirty="0">
                <a:latin typeface="Times New Roman"/>
                <a:cs typeface="Times New Roman"/>
              </a:rPr>
              <a:t>ā</a:t>
            </a:r>
            <a:r>
              <a:rPr sz="2800" i="1" spc="-5" dirty="0">
                <a:latin typeface="Times New Roman"/>
                <a:cs typeface="Times New Roman"/>
              </a:rPr>
              <a:t>(</a:t>
            </a:r>
            <a:r>
              <a:rPr sz="2800" i="1" spc="-10" dirty="0">
                <a:latin typeface="Times New Roman"/>
                <a:cs typeface="Times New Roman"/>
              </a:rPr>
              <a:t>k</a:t>
            </a:r>
            <a:r>
              <a:rPr sz="2800" i="1" spc="155" dirty="0">
                <a:latin typeface="Times New Roman"/>
                <a:cs typeface="Times New Roman"/>
              </a:rPr>
              <a:t>ū</a:t>
            </a:r>
            <a:r>
              <a:rPr sz="2800" i="1" dirty="0">
                <a:latin typeface="Times New Roman"/>
                <a:cs typeface="Times New Roman"/>
              </a:rPr>
              <a:t>d</a:t>
            </a:r>
            <a:r>
              <a:rPr sz="2800" i="1" spc="-5" dirty="0">
                <a:latin typeface="Times New Roman"/>
                <a:cs typeface="Times New Roman"/>
              </a:rPr>
              <a:t>r</a:t>
            </a:r>
            <a:r>
              <a:rPr sz="2800" i="1" spc="-160" dirty="0">
                <a:latin typeface="Times New Roman"/>
                <a:cs typeface="Times New Roman"/>
              </a:rPr>
              <a:t>a</a:t>
            </a:r>
            <a:r>
              <a:rPr sz="2800" i="1" spc="695" dirty="0">
                <a:latin typeface="Times New Roman"/>
                <a:cs typeface="Times New Roman"/>
              </a:rPr>
              <a:t>s</a:t>
            </a:r>
            <a:r>
              <a:rPr sz="2800" i="1" spc="-10" dirty="0">
                <a:latin typeface="Times New Roman"/>
                <a:cs typeface="Times New Roman"/>
              </a:rPr>
              <a:t>i</a:t>
            </a:r>
            <a:r>
              <a:rPr sz="2800" i="1" spc="-165" dirty="0">
                <a:latin typeface="Times New Roman"/>
                <a:cs typeface="Times New Roman"/>
              </a:rPr>
              <a:t>e</a:t>
            </a:r>
            <a:r>
              <a:rPr sz="2800" i="1" dirty="0">
                <a:latin typeface="Times New Roman"/>
                <a:cs typeface="Times New Roman"/>
              </a:rPr>
              <a:t>g</a:t>
            </a:r>
            <a:r>
              <a:rPr sz="2800" i="1" spc="155" dirty="0">
                <a:latin typeface="Times New Roman"/>
                <a:cs typeface="Times New Roman"/>
              </a:rPr>
              <a:t>uv</a:t>
            </a:r>
            <a:r>
              <a:rPr sz="2800" i="1" spc="-165" dirty="0">
                <a:latin typeface="Times New Roman"/>
                <a:cs typeface="Times New Roman"/>
              </a:rPr>
              <a:t>e</a:t>
            </a:r>
            <a:r>
              <a:rPr sz="2800" i="1" spc="695" dirty="0">
                <a:latin typeface="Times New Roman"/>
                <a:cs typeface="Times New Roman"/>
              </a:rPr>
              <a:t>s</a:t>
            </a:r>
            <a:r>
              <a:rPr sz="2800" i="1" dirty="0">
                <a:latin typeface="Times New Roman"/>
                <a:cs typeface="Times New Roman"/>
              </a:rPr>
              <a:t>p</a:t>
            </a:r>
            <a:r>
              <a:rPr sz="2800" i="1" spc="-5" dirty="0">
                <a:latin typeface="Times New Roman"/>
                <a:cs typeface="Times New Roman"/>
              </a:rPr>
              <a:t>r</a:t>
            </a:r>
            <a:r>
              <a:rPr sz="2800" i="1" spc="-160" dirty="0">
                <a:latin typeface="Times New Roman"/>
                <a:cs typeface="Times New Roman"/>
              </a:rPr>
              <a:t>o</a:t>
            </a:r>
            <a:r>
              <a:rPr sz="2800" i="1" dirty="0">
                <a:latin typeface="Times New Roman"/>
                <a:cs typeface="Times New Roman"/>
              </a:rPr>
              <a:t>g</a:t>
            </a:r>
            <a:r>
              <a:rPr sz="2800" i="1" spc="155" dirty="0">
                <a:latin typeface="Times New Roman"/>
                <a:cs typeface="Times New Roman"/>
              </a:rPr>
              <a:t>n</a:t>
            </a:r>
            <a:r>
              <a:rPr sz="2800" i="1" spc="-160" dirty="0">
                <a:latin typeface="Times New Roman"/>
                <a:cs typeface="Times New Roman"/>
              </a:rPr>
              <a:t>o</a:t>
            </a:r>
            <a:r>
              <a:rPr sz="2800" i="1" spc="150" dirty="0">
                <a:latin typeface="Times New Roman"/>
                <a:cs typeface="Times New Roman"/>
              </a:rPr>
              <a:t>z</a:t>
            </a:r>
            <a:r>
              <a:rPr sz="2800" i="1" spc="525" dirty="0">
                <a:latin typeface="Times New Roman"/>
                <a:cs typeface="Times New Roman"/>
              </a:rPr>
              <a:t>e</a:t>
            </a:r>
            <a:r>
              <a:rPr sz="2800" i="1" spc="5" dirty="0">
                <a:latin typeface="Times New Roman"/>
                <a:cs typeface="Times New Roman"/>
              </a:rPr>
              <a:t>1</a:t>
            </a:r>
            <a:r>
              <a:rPr sz="2800" i="1" dirty="0">
                <a:latin typeface="Times New Roman"/>
                <a:cs typeface="Times New Roman"/>
              </a:rPr>
              <a:t>5</a:t>
            </a:r>
            <a:r>
              <a:rPr sz="2800" i="1" spc="1400" dirty="0">
                <a:latin typeface="Times New Roman"/>
                <a:cs typeface="Times New Roman"/>
              </a:rPr>
              <a:t>0</a:t>
            </a:r>
            <a:r>
              <a:rPr sz="2800" i="1" spc="-5" dirty="0">
                <a:latin typeface="Times New Roman"/>
                <a:cs typeface="Times New Roman"/>
              </a:rPr>
              <a:t> </a:t>
            </a:r>
            <a:r>
              <a:rPr sz="2800" i="1" spc="150" dirty="0">
                <a:latin typeface="Times New Roman"/>
                <a:cs typeface="Times New Roman"/>
              </a:rPr>
              <a:t>t</a:t>
            </a:r>
            <a:r>
              <a:rPr sz="2800" i="1" spc="155" dirty="0">
                <a:latin typeface="Times New Roman"/>
                <a:cs typeface="Times New Roman"/>
              </a:rPr>
              <a:t>ū</a:t>
            </a:r>
            <a:r>
              <a:rPr sz="2800" i="1" spc="-10" dirty="0">
                <a:latin typeface="Times New Roman"/>
                <a:cs typeface="Times New Roman"/>
              </a:rPr>
              <a:t>k</a:t>
            </a:r>
            <a:r>
              <a:rPr sz="2800" i="1" spc="-5" dirty="0">
                <a:latin typeface="Times New Roman"/>
                <a:cs typeface="Times New Roman"/>
              </a:rPr>
              <a:t>s</a:t>
            </a:r>
            <a:r>
              <a:rPr sz="2800" i="1" spc="140" dirty="0">
                <a:latin typeface="Times New Roman"/>
                <a:cs typeface="Times New Roman"/>
              </a:rPr>
              <a:t>t</a:t>
            </a:r>
            <a:r>
              <a:rPr sz="2800" i="1" spc="2100" dirty="0">
                <a:latin typeface="Times New Roman"/>
                <a:cs typeface="Times New Roman"/>
              </a:rPr>
              <a:t>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99442" y="3657398"/>
            <a:ext cx="2226310" cy="7207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295910" algn="r">
              <a:lnSpc>
                <a:spcPct val="100000"/>
              </a:lnSpc>
            </a:pPr>
            <a:r>
              <a:rPr sz="1600" spc="815" dirty="0">
                <a:latin typeface="Times New Roman"/>
                <a:cs typeface="Times New Roman"/>
              </a:rPr>
              <a:t>2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00"/>
              </a:spcBef>
            </a:pPr>
            <a:r>
              <a:rPr sz="2800" i="1" spc="140" dirty="0">
                <a:latin typeface="Times New Roman"/>
                <a:cs typeface="Times New Roman"/>
              </a:rPr>
              <a:t>t</a:t>
            </a:r>
            <a:r>
              <a:rPr sz="2800" i="1" spc="-160" dirty="0">
                <a:latin typeface="Times New Roman"/>
                <a:cs typeface="Times New Roman"/>
              </a:rPr>
              <a:t>o</a:t>
            </a:r>
            <a:r>
              <a:rPr sz="2800" i="1" spc="1400" dirty="0">
                <a:latin typeface="Times New Roman"/>
                <a:cs typeface="Times New Roman"/>
              </a:rPr>
              <a:t>n</a:t>
            </a:r>
            <a:r>
              <a:rPr sz="2800" i="1" spc="-390" dirty="0">
                <a:latin typeface="Times New Roman"/>
                <a:cs typeface="Times New Roman"/>
              </a:rPr>
              <a:t> </a:t>
            </a:r>
            <a:r>
              <a:rPr sz="2800" i="1" spc="-160" dirty="0">
                <a:latin typeface="Times New Roman"/>
                <a:cs typeface="Times New Roman"/>
              </a:rPr>
              <a:t>a</a:t>
            </a:r>
            <a:r>
              <a:rPr sz="2800" i="1" spc="695" dirty="0">
                <a:latin typeface="Times New Roman"/>
                <a:cs typeface="Times New Roman"/>
              </a:rPr>
              <a:t>s</a:t>
            </a:r>
            <a:r>
              <a:rPr sz="2800" i="1" dirty="0">
                <a:latin typeface="Times New Roman"/>
                <a:cs typeface="Times New Roman"/>
              </a:rPr>
              <a:t>g</a:t>
            </a:r>
            <a:r>
              <a:rPr sz="2800" i="1" spc="-175" dirty="0">
                <a:latin typeface="Times New Roman"/>
                <a:cs typeface="Times New Roman"/>
              </a:rPr>
              <a:t>a</a:t>
            </a:r>
            <a:r>
              <a:rPr sz="2800" i="1" spc="5" dirty="0">
                <a:latin typeface="Times New Roman"/>
                <a:cs typeface="Times New Roman"/>
              </a:rPr>
              <a:t>d</a:t>
            </a:r>
            <a:r>
              <a:rPr sz="2800" i="1" spc="-175" dirty="0">
                <a:latin typeface="Times New Roman"/>
                <a:cs typeface="Times New Roman"/>
              </a:rPr>
              <a:t>ā</a:t>
            </a:r>
            <a:r>
              <a:rPr sz="2800" i="1" spc="10" dirty="0">
                <a:latin typeface="Times New Roman"/>
                <a:cs typeface="Times New Roman"/>
              </a:rPr>
              <a:t>)</a:t>
            </a:r>
            <a:r>
              <a:rPr sz="2800" spc="2100" dirty="0">
                <a:latin typeface="Times New Roman"/>
                <a:cs typeface="Times New Roman"/>
              </a:rPr>
              <a:t>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75586" y="4695707"/>
            <a:ext cx="153035" cy="1854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50" dirty="0">
                <a:solidFill>
                  <a:srgbClr val="FF410D"/>
                </a:solidFill>
                <a:latin typeface="OpenSymbol"/>
                <a:cs typeface="OpenSymbol"/>
              </a:rPr>
              <a:t>●</a:t>
            </a:r>
            <a:endParaRPr sz="1250">
              <a:latin typeface="OpenSymbol"/>
              <a:cs typeface="OpenSymbo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99436" y="4540194"/>
            <a:ext cx="8925560" cy="4724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spc="114" dirty="0">
                <a:latin typeface="Times New Roman"/>
                <a:cs typeface="Times New Roman"/>
              </a:rPr>
              <a:t>P</a:t>
            </a:r>
            <a:r>
              <a:rPr sz="2800" spc="160" dirty="0">
                <a:latin typeface="Times New Roman"/>
                <a:cs typeface="Times New Roman"/>
              </a:rPr>
              <a:t>r</a:t>
            </a:r>
            <a:r>
              <a:rPr sz="2800" spc="125" dirty="0">
                <a:latin typeface="Times New Roman"/>
                <a:cs typeface="Times New Roman"/>
              </a:rPr>
              <a:t>o</a:t>
            </a:r>
            <a:r>
              <a:rPr sz="2800" spc="155" dirty="0">
                <a:latin typeface="Times New Roman"/>
                <a:cs typeface="Times New Roman"/>
              </a:rPr>
              <a:t>g</a:t>
            </a:r>
            <a:r>
              <a:rPr sz="2800" spc="225" dirty="0">
                <a:latin typeface="Times New Roman"/>
                <a:cs typeface="Times New Roman"/>
              </a:rPr>
              <a:t>n</a:t>
            </a:r>
            <a:r>
              <a:rPr sz="2800" spc="125" dirty="0">
                <a:latin typeface="Times New Roman"/>
                <a:cs typeface="Times New Roman"/>
              </a:rPr>
              <a:t>o</a:t>
            </a:r>
            <a:r>
              <a:rPr sz="2800" spc="150" dirty="0">
                <a:latin typeface="Times New Roman"/>
                <a:cs typeface="Times New Roman"/>
              </a:rPr>
              <a:t>z</a:t>
            </a:r>
            <a:r>
              <a:rPr sz="2800" spc="90" dirty="0">
                <a:latin typeface="Times New Roman"/>
                <a:cs typeface="Times New Roman"/>
              </a:rPr>
              <a:t>ē</a:t>
            </a:r>
            <a:r>
              <a:rPr sz="2800" spc="-130" dirty="0">
                <a:latin typeface="Times New Roman"/>
                <a:cs typeface="Times New Roman"/>
              </a:rPr>
              <a:t>j</a:t>
            </a:r>
            <a:r>
              <a:rPr sz="2800" spc="155" dirty="0">
                <a:latin typeface="Times New Roman"/>
                <a:cs typeface="Times New Roman"/>
              </a:rPr>
              <a:t>a</a:t>
            </a:r>
            <a:r>
              <a:rPr sz="2800" spc="275" dirty="0">
                <a:latin typeface="Times New Roman"/>
                <a:cs typeface="Times New Roman"/>
              </a:rPr>
              <a:t>m</a:t>
            </a:r>
            <a:r>
              <a:rPr sz="2800" spc="850" dirty="0">
                <a:latin typeface="Times New Roman"/>
                <a:cs typeface="Times New Roman"/>
              </a:rPr>
              <a:t>ā</a:t>
            </a:r>
            <a:r>
              <a:rPr sz="2800" spc="95" dirty="0">
                <a:latin typeface="Times New Roman"/>
                <a:cs typeface="Times New Roman"/>
              </a:rPr>
              <a:t>s</a:t>
            </a:r>
            <a:r>
              <a:rPr sz="2800" spc="150" dirty="0">
                <a:latin typeface="Times New Roman"/>
                <a:cs typeface="Times New Roman"/>
              </a:rPr>
              <a:t>a</a:t>
            </a:r>
            <a:r>
              <a:rPr sz="2800" spc="30" dirty="0">
                <a:latin typeface="Times New Roman"/>
                <a:cs typeface="Times New Roman"/>
              </a:rPr>
              <a:t>i</a:t>
            </a:r>
            <a:r>
              <a:rPr sz="2800" spc="95" dirty="0">
                <a:latin typeface="Times New Roman"/>
                <a:cs typeface="Times New Roman"/>
              </a:rPr>
              <a:t>s</a:t>
            </a:r>
            <a:r>
              <a:rPr sz="2800" spc="125" dirty="0">
                <a:latin typeface="Times New Roman"/>
                <a:cs typeface="Times New Roman"/>
              </a:rPr>
              <a:t>t</a:t>
            </a:r>
            <a:r>
              <a:rPr sz="2800" spc="15" dirty="0">
                <a:latin typeface="Times New Roman"/>
                <a:cs typeface="Times New Roman"/>
              </a:rPr>
              <a:t>ī</a:t>
            </a:r>
            <a:r>
              <a:rPr sz="2800" spc="145" dirty="0">
                <a:latin typeface="Times New Roman"/>
                <a:cs typeface="Times New Roman"/>
              </a:rPr>
              <a:t>b</a:t>
            </a:r>
            <a:r>
              <a:rPr sz="2800" spc="965" dirty="0">
                <a:latin typeface="Times New Roman"/>
                <a:cs typeface="Times New Roman"/>
              </a:rPr>
              <a:t>u</a:t>
            </a:r>
            <a:r>
              <a:rPr sz="2800" spc="235" dirty="0">
                <a:latin typeface="Times New Roman"/>
                <a:cs typeface="Times New Roman"/>
              </a:rPr>
              <a:t>n</a:t>
            </a:r>
            <a:r>
              <a:rPr sz="2800" spc="90" dirty="0">
                <a:latin typeface="Times New Roman"/>
                <a:cs typeface="Times New Roman"/>
              </a:rPr>
              <a:t>e</a:t>
            </a:r>
            <a:r>
              <a:rPr sz="2800" spc="30" dirty="0">
                <a:latin typeface="Times New Roman"/>
                <a:cs typeface="Times New Roman"/>
              </a:rPr>
              <a:t>i</a:t>
            </a:r>
            <a:r>
              <a:rPr sz="2800" spc="150" dirty="0">
                <a:latin typeface="Times New Roman"/>
                <a:cs typeface="Times New Roman"/>
              </a:rPr>
              <a:t>z</a:t>
            </a:r>
            <a:r>
              <a:rPr sz="2800" spc="280" dirty="0">
                <a:latin typeface="Times New Roman"/>
                <a:cs typeface="Times New Roman"/>
              </a:rPr>
              <a:t>p</a:t>
            </a:r>
            <a:r>
              <a:rPr sz="2800" spc="30" dirty="0">
                <a:latin typeface="Times New Roman"/>
                <a:cs typeface="Times New Roman"/>
              </a:rPr>
              <a:t>i</a:t>
            </a:r>
            <a:r>
              <a:rPr sz="2800" spc="20" dirty="0">
                <a:latin typeface="Times New Roman"/>
                <a:cs typeface="Times New Roman"/>
              </a:rPr>
              <a:t>l</a:t>
            </a:r>
            <a:r>
              <a:rPr sz="2800" spc="310" dirty="0">
                <a:latin typeface="Times New Roman"/>
                <a:cs typeface="Times New Roman"/>
              </a:rPr>
              <a:t>d</a:t>
            </a:r>
            <a:r>
              <a:rPr sz="2800" spc="790" dirty="0">
                <a:latin typeface="Times New Roman"/>
                <a:cs typeface="Times New Roman"/>
              </a:rPr>
              <a:t>e</a:t>
            </a:r>
            <a:r>
              <a:rPr sz="2800" spc="720" dirty="0">
                <a:latin typeface="Times New Roman"/>
                <a:cs typeface="Times New Roman"/>
              </a:rPr>
              <a:t>–</a:t>
            </a:r>
            <a:r>
              <a:rPr sz="2800" b="1" dirty="0">
                <a:solidFill>
                  <a:srgbClr val="CE171E"/>
                </a:solidFill>
                <a:latin typeface="Times New Roman"/>
                <a:cs typeface="Times New Roman"/>
              </a:rPr>
              <a:t>7</a:t>
            </a:r>
            <a:r>
              <a:rPr sz="2800" b="1" spc="5" dirty="0">
                <a:solidFill>
                  <a:srgbClr val="CE171E"/>
                </a:solidFill>
                <a:latin typeface="Times New Roman"/>
                <a:cs typeface="Times New Roman"/>
              </a:rPr>
              <a:t>1</a:t>
            </a:r>
            <a:r>
              <a:rPr sz="2800" b="1" spc="925" dirty="0">
                <a:solidFill>
                  <a:srgbClr val="CE171E"/>
                </a:solidFill>
                <a:latin typeface="Times New Roman"/>
                <a:cs typeface="Times New Roman"/>
              </a:rPr>
              <a:t>7</a:t>
            </a:r>
            <a:r>
              <a:rPr sz="2800" b="1" spc="-5" dirty="0">
                <a:solidFill>
                  <a:srgbClr val="CE171E"/>
                </a:solidFill>
                <a:latin typeface="Times New Roman"/>
                <a:cs typeface="Times New Roman"/>
              </a:rPr>
              <a:t>t</a:t>
            </a:r>
            <a:r>
              <a:rPr sz="2800" b="1" spc="120" dirty="0">
                <a:solidFill>
                  <a:srgbClr val="CE171E"/>
                </a:solidFill>
                <a:latin typeface="Times New Roman"/>
                <a:cs typeface="Times New Roman"/>
              </a:rPr>
              <a:t>ū</a:t>
            </a:r>
            <a:r>
              <a:rPr sz="2800" b="1" spc="135" dirty="0">
                <a:solidFill>
                  <a:srgbClr val="CE171E"/>
                </a:solidFill>
                <a:latin typeface="Times New Roman"/>
                <a:cs typeface="Times New Roman"/>
              </a:rPr>
              <a:t>k</a:t>
            </a:r>
            <a:r>
              <a:rPr sz="2800" b="1" spc="150" dirty="0">
                <a:solidFill>
                  <a:srgbClr val="CE171E"/>
                </a:solidFill>
                <a:latin typeface="Times New Roman"/>
                <a:cs typeface="Times New Roman"/>
              </a:rPr>
              <a:t>s</a:t>
            </a:r>
            <a:r>
              <a:rPr sz="2800" b="1" spc="-15" dirty="0">
                <a:solidFill>
                  <a:srgbClr val="CE171E"/>
                </a:solidFill>
                <a:latin typeface="Times New Roman"/>
                <a:cs typeface="Times New Roman"/>
              </a:rPr>
              <a:t>t</a:t>
            </a:r>
            <a:r>
              <a:rPr sz="2800" b="1" spc="685" dirty="0">
                <a:solidFill>
                  <a:srgbClr val="CE171E"/>
                </a:solidFill>
                <a:latin typeface="Times New Roman"/>
                <a:cs typeface="Times New Roman"/>
              </a:rPr>
              <a:t>.</a:t>
            </a:r>
            <a:r>
              <a:rPr sz="2800" b="1" spc="-5" dirty="0">
                <a:solidFill>
                  <a:srgbClr val="CE171E"/>
                </a:solidFill>
                <a:latin typeface="Times New Roman"/>
                <a:cs typeface="Times New Roman"/>
              </a:rPr>
              <a:t>t</a:t>
            </a:r>
            <a:r>
              <a:rPr sz="2800" b="1" spc="155" dirty="0">
                <a:solidFill>
                  <a:srgbClr val="CE171E"/>
                </a:solidFill>
                <a:latin typeface="Times New Roman"/>
                <a:cs typeface="Times New Roman"/>
              </a:rPr>
              <a:t>o</a:t>
            </a:r>
            <a:r>
              <a:rPr sz="2800" b="1" spc="120" dirty="0">
                <a:solidFill>
                  <a:srgbClr val="CE171E"/>
                </a:solidFill>
                <a:latin typeface="Times New Roman"/>
                <a:cs typeface="Times New Roman"/>
              </a:rPr>
              <a:t>n</a:t>
            </a:r>
            <a:r>
              <a:rPr sz="2800" b="1" spc="135" dirty="0">
                <a:solidFill>
                  <a:srgbClr val="CE171E"/>
                </a:solidFill>
                <a:latin typeface="Times New Roman"/>
                <a:cs typeface="Times New Roman"/>
              </a:rPr>
              <a:t>n</a:t>
            </a:r>
            <a:r>
              <a:rPr sz="2800" b="1" dirty="0">
                <a:solidFill>
                  <a:srgbClr val="CE171E"/>
                </a:solidFill>
                <a:latin typeface="Times New Roman"/>
                <a:cs typeface="Times New Roman"/>
              </a:rPr>
              <a:t>a</a:t>
            </a:r>
            <a:r>
              <a:rPr sz="2800" b="1" spc="844" dirty="0">
                <a:solidFill>
                  <a:srgbClr val="CE171E"/>
                </a:solidFill>
                <a:latin typeface="Times New Roman"/>
                <a:cs typeface="Times New Roman"/>
              </a:rPr>
              <a:t>s</a:t>
            </a:r>
            <a:r>
              <a:rPr sz="2800" spc="90" dirty="0">
                <a:latin typeface="Times New Roman"/>
                <a:cs typeface="Times New Roman"/>
              </a:rPr>
              <a:t>C</a:t>
            </a:r>
            <a:r>
              <a:rPr sz="2800" spc="765" dirty="0">
                <a:latin typeface="Times New Roman"/>
                <a:cs typeface="Times New Roman"/>
              </a:rPr>
              <a:t>O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423400" y="4856279"/>
            <a:ext cx="231140" cy="2311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spc="815" dirty="0">
                <a:latin typeface="Times New Roman"/>
                <a:cs typeface="Times New Roman"/>
              </a:rPr>
              <a:t>2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99436" y="5196686"/>
            <a:ext cx="8740140" cy="199643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spc="90" dirty="0">
                <a:latin typeface="Times New Roman"/>
                <a:cs typeface="Times New Roman"/>
              </a:rPr>
              <a:t>e</a:t>
            </a:r>
            <a:r>
              <a:rPr sz="2800" spc="155" dirty="0">
                <a:latin typeface="Times New Roman"/>
                <a:cs typeface="Times New Roman"/>
              </a:rPr>
              <a:t>k</a:t>
            </a:r>
            <a:r>
              <a:rPr sz="2800" spc="185" dirty="0">
                <a:latin typeface="Times New Roman"/>
                <a:cs typeface="Times New Roman"/>
              </a:rPr>
              <a:t>v</a:t>
            </a:r>
            <a:r>
              <a:rPr sz="2800" spc="685" dirty="0">
                <a:latin typeface="Times New Roman"/>
                <a:cs typeface="Times New Roman"/>
              </a:rPr>
              <a:t>.</a:t>
            </a:r>
            <a:r>
              <a:rPr sz="2800" spc="155" dirty="0">
                <a:latin typeface="Times New Roman"/>
                <a:cs typeface="Times New Roman"/>
              </a:rPr>
              <a:t>g</a:t>
            </a:r>
            <a:r>
              <a:rPr sz="2800" spc="150" dirty="0">
                <a:latin typeface="Times New Roman"/>
                <a:cs typeface="Times New Roman"/>
              </a:rPr>
              <a:t>a</a:t>
            </a:r>
            <a:r>
              <a:rPr sz="2800" spc="310" dirty="0">
                <a:latin typeface="Times New Roman"/>
                <a:cs typeface="Times New Roman"/>
              </a:rPr>
              <a:t>d</a:t>
            </a:r>
            <a:r>
              <a:rPr sz="2800" spc="150" dirty="0">
                <a:latin typeface="Times New Roman"/>
                <a:cs typeface="Times New Roman"/>
              </a:rPr>
              <a:t>ā</a:t>
            </a:r>
            <a:r>
              <a:rPr sz="2800" spc="2100" dirty="0">
                <a:latin typeface="Times New Roman"/>
                <a:cs typeface="Times New Roman"/>
              </a:rPr>
              <a:t>.</a:t>
            </a:r>
            <a:endParaRPr sz="2800">
              <a:latin typeface="Times New Roman"/>
              <a:cs typeface="Times New Roman"/>
            </a:endParaRPr>
          </a:p>
          <a:p>
            <a:pPr marL="12700" marR="5080">
              <a:lnSpc>
                <a:spcPct val="114999"/>
              </a:lnSpc>
              <a:spcBef>
                <a:spcPts val="1125"/>
              </a:spcBef>
            </a:pPr>
            <a:r>
              <a:rPr sz="2800" spc="-5" dirty="0">
                <a:latin typeface="Times New Roman"/>
                <a:cs typeface="Times New Roman"/>
              </a:rPr>
              <a:t>K</a:t>
            </a:r>
            <a:r>
              <a:rPr sz="2800" spc="280" dirty="0">
                <a:latin typeface="Times New Roman"/>
                <a:cs typeface="Times New Roman"/>
              </a:rPr>
              <a:t>ū</a:t>
            </a:r>
            <a:r>
              <a:rPr sz="2800" spc="295" dirty="0">
                <a:latin typeface="Times New Roman"/>
                <a:cs typeface="Times New Roman"/>
              </a:rPr>
              <a:t>d</a:t>
            </a:r>
            <a:r>
              <a:rPr sz="2800" spc="165" dirty="0">
                <a:latin typeface="Times New Roman"/>
                <a:cs typeface="Times New Roman"/>
              </a:rPr>
              <a:t>r</a:t>
            </a:r>
            <a:r>
              <a:rPr sz="2800" spc="150" dirty="0">
                <a:latin typeface="Times New Roman"/>
                <a:cs typeface="Times New Roman"/>
              </a:rPr>
              <a:t>a</a:t>
            </a:r>
            <a:r>
              <a:rPr sz="2800" spc="785" dirty="0">
                <a:latin typeface="Times New Roman"/>
                <a:cs typeface="Times New Roman"/>
              </a:rPr>
              <a:t>s</a:t>
            </a:r>
            <a:r>
              <a:rPr sz="2800" spc="30" dirty="0">
                <a:latin typeface="Times New Roman"/>
                <a:cs typeface="Times New Roman"/>
              </a:rPr>
              <a:t>i</a:t>
            </a:r>
            <a:r>
              <a:rPr sz="2800" spc="90" dirty="0">
                <a:latin typeface="Times New Roman"/>
                <a:cs typeface="Times New Roman"/>
              </a:rPr>
              <a:t>e</a:t>
            </a:r>
            <a:r>
              <a:rPr sz="2800" spc="155" dirty="0">
                <a:latin typeface="Times New Roman"/>
                <a:cs typeface="Times New Roman"/>
              </a:rPr>
              <a:t>g</a:t>
            </a:r>
            <a:r>
              <a:rPr sz="2800" spc="280" dirty="0">
                <a:latin typeface="Times New Roman"/>
                <a:cs typeface="Times New Roman"/>
              </a:rPr>
              <a:t>u</a:t>
            </a:r>
            <a:r>
              <a:rPr sz="2800" spc="185" dirty="0">
                <a:latin typeface="Times New Roman"/>
                <a:cs typeface="Times New Roman"/>
              </a:rPr>
              <a:t>v</a:t>
            </a:r>
            <a:r>
              <a:rPr sz="2800" spc="90" dirty="0">
                <a:latin typeface="Times New Roman"/>
                <a:cs typeface="Times New Roman"/>
              </a:rPr>
              <a:t>e</a:t>
            </a:r>
            <a:r>
              <a:rPr sz="2800" spc="785" dirty="0">
                <a:latin typeface="Times New Roman"/>
                <a:cs typeface="Times New Roman"/>
              </a:rPr>
              <a:t>s</a:t>
            </a:r>
            <a:r>
              <a:rPr sz="2800" spc="155" dirty="0">
                <a:latin typeface="Times New Roman"/>
                <a:cs typeface="Times New Roman"/>
              </a:rPr>
              <a:t>a</a:t>
            </a:r>
            <a:r>
              <a:rPr sz="2800" spc="280" dirty="0">
                <a:latin typeface="Times New Roman"/>
                <a:cs typeface="Times New Roman"/>
              </a:rPr>
              <a:t>p</a:t>
            </a:r>
            <a:r>
              <a:rPr sz="2800" spc="-130" dirty="0">
                <a:latin typeface="Times New Roman"/>
                <a:cs typeface="Times New Roman"/>
              </a:rPr>
              <a:t>j</a:t>
            </a:r>
            <a:r>
              <a:rPr sz="2800" spc="120" dirty="0">
                <a:latin typeface="Times New Roman"/>
                <a:cs typeface="Times New Roman"/>
              </a:rPr>
              <a:t>o</a:t>
            </a:r>
            <a:r>
              <a:rPr sz="2800" spc="285" dirty="0">
                <a:latin typeface="Times New Roman"/>
                <a:cs typeface="Times New Roman"/>
              </a:rPr>
              <a:t>m</a:t>
            </a:r>
            <a:r>
              <a:rPr sz="2800" spc="85" dirty="0">
                <a:latin typeface="Times New Roman"/>
                <a:cs typeface="Times New Roman"/>
              </a:rPr>
              <a:t>s</a:t>
            </a:r>
            <a:r>
              <a:rPr sz="2800" spc="700" dirty="0">
                <a:latin typeface="Times New Roman"/>
                <a:cs typeface="Times New Roman"/>
              </a:rPr>
              <a:t>,</a:t>
            </a:r>
            <a:r>
              <a:rPr sz="2800" spc="150" dirty="0">
                <a:latin typeface="Times New Roman"/>
                <a:cs typeface="Times New Roman"/>
              </a:rPr>
              <a:t>k</a:t>
            </a:r>
            <a:r>
              <a:rPr sz="2800" spc="155" dirty="0">
                <a:latin typeface="Times New Roman"/>
                <a:cs typeface="Times New Roman"/>
              </a:rPr>
              <a:t>a</a:t>
            </a:r>
            <a:r>
              <a:rPr sz="2800" spc="785" dirty="0">
                <a:latin typeface="Times New Roman"/>
                <a:cs typeface="Times New Roman"/>
              </a:rPr>
              <a:t>s</a:t>
            </a:r>
            <a:r>
              <a:rPr sz="2800" spc="235" dirty="0">
                <a:latin typeface="Times New Roman"/>
                <a:cs typeface="Times New Roman"/>
              </a:rPr>
              <a:t>n</a:t>
            </a:r>
            <a:r>
              <a:rPr sz="2800" spc="120" dirty="0">
                <a:latin typeface="Times New Roman"/>
                <a:cs typeface="Times New Roman"/>
              </a:rPr>
              <a:t>o</a:t>
            </a:r>
            <a:r>
              <a:rPr sz="2800" spc="295" dirty="0">
                <a:latin typeface="Times New Roman"/>
                <a:cs typeface="Times New Roman"/>
              </a:rPr>
              <a:t>d</a:t>
            </a:r>
            <a:r>
              <a:rPr sz="2800" spc="165" dirty="0">
                <a:latin typeface="Times New Roman"/>
                <a:cs typeface="Times New Roman"/>
              </a:rPr>
              <a:t>r</a:t>
            </a:r>
            <a:r>
              <a:rPr sz="2800" spc="120" dirty="0">
                <a:latin typeface="Times New Roman"/>
                <a:cs typeface="Times New Roman"/>
              </a:rPr>
              <a:t>o</a:t>
            </a:r>
            <a:r>
              <a:rPr sz="2800" spc="95" dirty="0">
                <a:latin typeface="Times New Roman"/>
                <a:cs typeface="Times New Roman"/>
              </a:rPr>
              <a:t>š</a:t>
            </a:r>
            <a:r>
              <a:rPr sz="2800" spc="30" dirty="0">
                <a:latin typeface="Times New Roman"/>
                <a:cs typeface="Times New Roman"/>
              </a:rPr>
              <a:t>i</a:t>
            </a:r>
            <a:r>
              <a:rPr sz="2800" spc="225" dirty="0">
                <a:latin typeface="Times New Roman"/>
                <a:cs typeface="Times New Roman"/>
              </a:rPr>
              <a:t>n</a:t>
            </a:r>
            <a:r>
              <a:rPr sz="2800" spc="850" dirty="0">
                <a:latin typeface="Times New Roman"/>
                <a:cs typeface="Times New Roman"/>
              </a:rPr>
              <a:t>a</a:t>
            </a:r>
            <a:r>
              <a:rPr sz="2800" spc="85" dirty="0">
                <a:latin typeface="Times New Roman"/>
                <a:cs typeface="Times New Roman"/>
              </a:rPr>
              <a:t>s</a:t>
            </a:r>
            <a:r>
              <a:rPr sz="2800" spc="155" dirty="0">
                <a:latin typeface="Times New Roman"/>
                <a:cs typeface="Times New Roman"/>
              </a:rPr>
              <a:t>a</a:t>
            </a:r>
            <a:r>
              <a:rPr sz="2800" spc="30" dirty="0">
                <a:latin typeface="Times New Roman"/>
                <a:cs typeface="Times New Roman"/>
              </a:rPr>
              <a:t>i</a:t>
            </a:r>
            <a:r>
              <a:rPr sz="2800" spc="85" dirty="0">
                <a:latin typeface="Times New Roman"/>
                <a:cs typeface="Times New Roman"/>
              </a:rPr>
              <a:t>s</a:t>
            </a:r>
            <a:r>
              <a:rPr sz="2800" spc="125" dirty="0">
                <a:latin typeface="Times New Roman"/>
                <a:cs typeface="Times New Roman"/>
              </a:rPr>
              <a:t>t</a:t>
            </a:r>
            <a:r>
              <a:rPr sz="2800" spc="20" dirty="0">
                <a:latin typeface="Times New Roman"/>
                <a:cs typeface="Times New Roman"/>
              </a:rPr>
              <a:t>ī</a:t>
            </a:r>
            <a:r>
              <a:rPr sz="2800" spc="145" dirty="0">
                <a:latin typeface="Times New Roman"/>
                <a:cs typeface="Times New Roman"/>
              </a:rPr>
              <a:t>b</a:t>
            </a:r>
            <a:r>
              <a:rPr sz="2800" spc="965" dirty="0">
                <a:latin typeface="Times New Roman"/>
                <a:cs typeface="Times New Roman"/>
              </a:rPr>
              <a:t>u</a:t>
            </a:r>
            <a:r>
              <a:rPr sz="2800" spc="30" dirty="0">
                <a:latin typeface="Times New Roman"/>
                <a:cs typeface="Times New Roman"/>
              </a:rPr>
              <a:t>i</a:t>
            </a:r>
            <a:r>
              <a:rPr sz="2800" spc="150" dirty="0">
                <a:latin typeface="Times New Roman"/>
                <a:cs typeface="Times New Roman"/>
              </a:rPr>
              <a:t>z</a:t>
            </a:r>
            <a:r>
              <a:rPr sz="2800" spc="280" dirty="0">
                <a:latin typeface="Times New Roman"/>
                <a:cs typeface="Times New Roman"/>
              </a:rPr>
              <a:t>p</a:t>
            </a:r>
            <a:r>
              <a:rPr sz="2800" spc="30" dirty="0">
                <a:latin typeface="Times New Roman"/>
                <a:cs typeface="Times New Roman"/>
              </a:rPr>
              <a:t>il</a:t>
            </a:r>
            <a:r>
              <a:rPr sz="2800" spc="295" dirty="0">
                <a:latin typeface="Times New Roman"/>
                <a:cs typeface="Times New Roman"/>
              </a:rPr>
              <a:t>d</a:t>
            </a:r>
            <a:r>
              <a:rPr sz="2800" spc="2014" dirty="0">
                <a:latin typeface="Times New Roman"/>
                <a:cs typeface="Times New Roman"/>
              </a:rPr>
              <a:t>i</a:t>
            </a:r>
            <a:r>
              <a:rPr sz="2800" spc="18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2</a:t>
            </a:r>
            <a:r>
              <a:rPr sz="2800" spc="5" dirty="0">
                <a:latin typeface="Times New Roman"/>
                <a:cs typeface="Times New Roman"/>
              </a:rPr>
              <a:t>0</a:t>
            </a:r>
            <a:r>
              <a:rPr sz="2800" dirty="0">
                <a:latin typeface="Times New Roman"/>
                <a:cs typeface="Times New Roman"/>
              </a:rPr>
              <a:t>26.</a:t>
            </a:r>
            <a:r>
              <a:rPr sz="2800" spc="-5" dirty="0">
                <a:latin typeface="Times New Roman"/>
                <a:cs typeface="Times New Roman"/>
              </a:rPr>
              <a:t>-</a:t>
            </a:r>
            <a:r>
              <a:rPr sz="2800" dirty="0">
                <a:latin typeface="Times New Roman"/>
                <a:cs typeface="Times New Roman"/>
              </a:rPr>
              <a:t>2</a:t>
            </a:r>
            <a:r>
              <a:rPr sz="2800" spc="5" dirty="0">
                <a:latin typeface="Times New Roman"/>
                <a:cs typeface="Times New Roman"/>
              </a:rPr>
              <a:t>0</a:t>
            </a:r>
            <a:r>
              <a:rPr sz="2800" dirty="0">
                <a:latin typeface="Times New Roman"/>
                <a:cs typeface="Times New Roman"/>
              </a:rPr>
              <a:t>30</a:t>
            </a:r>
            <a:r>
              <a:rPr sz="2800" spc="935" dirty="0">
                <a:latin typeface="Times New Roman"/>
                <a:cs typeface="Times New Roman"/>
              </a:rPr>
              <a:t>.</a:t>
            </a:r>
            <a:r>
              <a:rPr sz="2800" spc="150" dirty="0">
                <a:latin typeface="Times New Roman"/>
                <a:cs typeface="Times New Roman"/>
              </a:rPr>
              <a:t>g</a:t>
            </a:r>
            <a:r>
              <a:rPr sz="2800" spc="155" dirty="0">
                <a:latin typeface="Times New Roman"/>
                <a:cs typeface="Times New Roman"/>
              </a:rPr>
              <a:t>a</a:t>
            </a:r>
            <a:r>
              <a:rPr sz="2800" spc="295" dirty="0">
                <a:latin typeface="Times New Roman"/>
                <a:cs typeface="Times New Roman"/>
              </a:rPr>
              <a:t>d</a:t>
            </a:r>
            <a:r>
              <a:rPr sz="2800" spc="155" dirty="0">
                <a:latin typeface="Times New Roman"/>
                <a:cs typeface="Times New Roman"/>
              </a:rPr>
              <a:t>ā</a:t>
            </a:r>
            <a:r>
              <a:rPr sz="2800" spc="685" dirty="0">
                <a:latin typeface="Times New Roman"/>
                <a:cs typeface="Times New Roman"/>
              </a:rPr>
              <a:t>,</a:t>
            </a:r>
            <a:r>
              <a:rPr sz="2800" spc="225" dirty="0">
                <a:latin typeface="Times New Roman"/>
                <a:cs typeface="Times New Roman"/>
              </a:rPr>
              <a:t>n</a:t>
            </a:r>
            <a:r>
              <a:rPr sz="2800" spc="95" dirty="0">
                <a:latin typeface="Times New Roman"/>
                <a:cs typeface="Times New Roman"/>
              </a:rPr>
              <a:t>e</a:t>
            </a:r>
            <a:r>
              <a:rPr sz="2800" spc="175" dirty="0">
                <a:latin typeface="Times New Roman"/>
                <a:cs typeface="Times New Roman"/>
              </a:rPr>
              <a:t>v</a:t>
            </a:r>
            <a:r>
              <a:rPr sz="2800" spc="90" dirty="0">
                <a:latin typeface="Times New Roman"/>
                <a:cs typeface="Times New Roman"/>
              </a:rPr>
              <a:t>e</a:t>
            </a:r>
            <a:r>
              <a:rPr sz="2800" spc="30" dirty="0">
                <a:latin typeface="Times New Roman"/>
                <a:cs typeface="Times New Roman"/>
              </a:rPr>
              <a:t>i</a:t>
            </a:r>
            <a:r>
              <a:rPr sz="2800" spc="-10" dirty="0">
                <a:latin typeface="Times New Roman"/>
                <a:cs typeface="Times New Roman"/>
              </a:rPr>
              <a:t>c</a:t>
            </a:r>
            <a:r>
              <a:rPr sz="2800" spc="120" dirty="0">
                <a:latin typeface="Times New Roman"/>
                <a:cs typeface="Times New Roman"/>
              </a:rPr>
              <a:t>o</a:t>
            </a:r>
            <a:r>
              <a:rPr sz="2800" spc="825" dirty="0">
                <a:latin typeface="Times New Roman"/>
                <a:cs typeface="Times New Roman"/>
              </a:rPr>
              <a:t>t</a:t>
            </a:r>
            <a:r>
              <a:rPr sz="2800" spc="280" dirty="0">
                <a:latin typeface="Times New Roman"/>
                <a:cs typeface="Times New Roman"/>
              </a:rPr>
              <a:t>p</a:t>
            </a:r>
            <a:r>
              <a:rPr sz="2800" spc="150" dirty="0">
                <a:latin typeface="Times New Roman"/>
                <a:cs typeface="Times New Roman"/>
              </a:rPr>
              <a:t>a</a:t>
            </a:r>
            <a:r>
              <a:rPr sz="2800" spc="280" dirty="0">
                <a:latin typeface="Times New Roman"/>
                <a:cs typeface="Times New Roman"/>
              </a:rPr>
              <a:t>p</a:t>
            </a:r>
            <a:r>
              <a:rPr sz="2800" spc="30" dirty="0">
                <a:latin typeface="Times New Roman"/>
                <a:cs typeface="Times New Roman"/>
              </a:rPr>
              <a:t>i</a:t>
            </a:r>
            <a:r>
              <a:rPr sz="2800" spc="20" dirty="0">
                <a:latin typeface="Times New Roman"/>
                <a:cs typeface="Times New Roman"/>
              </a:rPr>
              <a:t>l</a:t>
            </a:r>
            <a:r>
              <a:rPr sz="2800" spc="310" dirty="0">
                <a:latin typeface="Times New Roman"/>
                <a:cs typeface="Times New Roman"/>
              </a:rPr>
              <a:t>d</a:t>
            </a:r>
            <a:r>
              <a:rPr sz="2800" spc="280" dirty="0">
                <a:latin typeface="Times New Roman"/>
                <a:cs typeface="Times New Roman"/>
              </a:rPr>
              <a:t>u</a:t>
            </a:r>
            <a:r>
              <a:rPr sz="2800" spc="785" dirty="0">
                <a:latin typeface="Times New Roman"/>
                <a:cs typeface="Times New Roman"/>
              </a:rPr>
              <a:t>s</a:t>
            </a:r>
            <a:r>
              <a:rPr sz="2800" spc="280" dirty="0">
                <a:latin typeface="Times New Roman"/>
                <a:cs typeface="Times New Roman"/>
              </a:rPr>
              <a:t>p</a:t>
            </a:r>
            <a:r>
              <a:rPr sz="2800" spc="150" dirty="0">
                <a:latin typeface="Times New Roman"/>
                <a:cs typeface="Times New Roman"/>
              </a:rPr>
              <a:t>a</a:t>
            </a:r>
            <a:r>
              <a:rPr sz="2800" spc="95" dirty="0">
                <a:latin typeface="Times New Roman"/>
                <a:cs typeface="Times New Roman"/>
              </a:rPr>
              <a:t>s</a:t>
            </a:r>
            <a:r>
              <a:rPr sz="2800" spc="155" dirty="0">
                <a:latin typeface="Times New Roman"/>
                <a:cs typeface="Times New Roman"/>
              </a:rPr>
              <a:t>āk</a:t>
            </a:r>
            <a:r>
              <a:rPr sz="2800" spc="280" dirty="0">
                <a:latin typeface="Times New Roman"/>
                <a:cs typeface="Times New Roman"/>
              </a:rPr>
              <a:t>u</a:t>
            </a:r>
            <a:r>
              <a:rPr sz="2800" spc="275" dirty="0">
                <a:latin typeface="Times New Roman"/>
                <a:cs typeface="Times New Roman"/>
              </a:rPr>
              <a:t>m</a:t>
            </a:r>
            <a:r>
              <a:rPr sz="2800" spc="280" dirty="0">
                <a:latin typeface="Times New Roman"/>
                <a:cs typeface="Times New Roman"/>
              </a:rPr>
              <a:t>u</a:t>
            </a:r>
            <a:r>
              <a:rPr sz="2800" spc="785" dirty="0">
                <a:latin typeface="Times New Roman"/>
                <a:cs typeface="Times New Roman"/>
              </a:rPr>
              <a:t>s</a:t>
            </a:r>
            <a:r>
              <a:rPr sz="2800" spc="1400" dirty="0">
                <a:latin typeface="Times New Roman"/>
                <a:cs typeface="Times New Roman"/>
              </a:rPr>
              <a:t>–</a:t>
            </a:r>
            <a:r>
              <a:rPr sz="2800" spc="70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7</a:t>
            </a:r>
            <a:r>
              <a:rPr sz="2800" b="1" spc="5" dirty="0">
                <a:latin typeface="Times New Roman"/>
                <a:cs typeface="Times New Roman"/>
              </a:rPr>
              <a:t>6</a:t>
            </a:r>
            <a:r>
              <a:rPr sz="2800" b="1" spc="935" dirty="0">
                <a:latin typeface="Times New Roman"/>
                <a:cs typeface="Times New Roman"/>
              </a:rPr>
              <a:t>8</a:t>
            </a:r>
            <a:r>
              <a:rPr sz="2800" b="1" spc="-15" dirty="0">
                <a:latin typeface="Times New Roman"/>
                <a:cs typeface="Times New Roman"/>
              </a:rPr>
              <a:t>t</a:t>
            </a:r>
            <a:r>
              <a:rPr sz="2800" b="1" spc="135" dirty="0">
                <a:latin typeface="Times New Roman"/>
                <a:cs typeface="Times New Roman"/>
              </a:rPr>
              <a:t>ū</a:t>
            </a:r>
            <a:r>
              <a:rPr sz="2800" b="1" spc="120" dirty="0">
                <a:latin typeface="Times New Roman"/>
                <a:cs typeface="Times New Roman"/>
              </a:rPr>
              <a:t>k</a:t>
            </a:r>
            <a:r>
              <a:rPr sz="2800" b="1" spc="150" dirty="0">
                <a:latin typeface="Times New Roman"/>
                <a:cs typeface="Times New Roman"/>
              </a:rPr>
              <a:t>s</a:t>
            </a:r>
            <a:r>
              <a:rPr sz="2800" b="1" spc="-15" dirty="0">
                <a:latin typeface="Times New Roman"/>
                <a:cs typeface="Times New Roman"/>
              </a:rPr>
              <a:t>t</a:t>
            </a:r>
            <a:r>
              <a:rPr sz="2800" b="1" spc="700" dirty="0">
                <a:latin typeface="Times New Roman"/>
                <a:cs typeface="Times New Roman"/>
              </a:rPr>
              <a:t>.</a:t>
            </a:r>
            <a:r>
              <a:rPr sz="2800" b="1" spc="-15" dirty="0">
                <a:latin typeface="Times New Roman"/>
                <a:cs typeface="Times New Roman"/>
              </a:rPr>
              <a:t>t</a:t>
            </a:r>
            <a:r>
              <a:rPr sz="2800" b="1" spc="155" dirty="0">
                <a:latin typeface="Times New Roman"/>
                <a:cs typeface="Times New Roman"/>
              </a:rPr>
              <a:t>o</a:t>
            </a:r>
            <a:r>
              <a:rPr sz="2800" b="1" spc="135" dirty="0">
                <a:latin typeface="Times New Roman"/>
                <a:cs typeface="Times New Roman"/>
              </a:rPr>
              <a:t>n</a:t>
            </a:r>
            <a:r>
              <a:rPr sz="2800" b="1" spc="120" dirty="0">
                <a:latin typeface="Times New Roman"/>
                <a:cs typeface="Times New Roman"/>
              </a:rPr>
              <a:t>n</a:t>
            </a:r>
            <a:r>
              <a:rPr sz="2800" b="1" dirty="0">
                <a:latin typeface="Times New Roman"/>
                <a:cs typeface="Times New Roman"/>
              </a:rPr>
              <a:t>a</a:t>
            </a:r>
            <a:r>
              <a:rPr sz="2800" b="1" spc="855" dirty="0">
                <a:latin typeface="Times New Roman"/>
                <a:cs typeface="Times New Roman"/>
              </a:rPr>
              <a:t>s</a:t>
            </a:r>
            <a:r>
              <a:rPr sz="2800" i="1" spc="-15" dirty="0">
                <a:latin typeface="Times New Roman"/>
                <a:cs typeface="Times New Roman"/>
              </a:rPr>
              <a:t>(</a:t>
            </a:r>
            <a:r>
              <a:rPr sz="2800" i="1" spc="5" dirty="0">
                <a:latin typeface="Times New Roman"/>
                <a:cs typeface="Times New Roman"/>
              </a:rPr>
              <a:t>p</a:t>
            </a:r>
            <a:r>
              <a:rPr sz="2800" i="1" spc="-175" dirty="0">
                <a:latin typeface="Times New Roman"/>
                <a:cs typeface="Times New Roman"/>
              </a:rPr>
              <a:t>a</a:t>
            </a:r>
            <a:r>
              <a:rPr sz="2800" i="1" spc="695" dirty="0">
                <a:latin typeface="Times New Roman"/>
                <a:cs typeface="Times New Roman"/>
              </a:rPr>
              <a:t>r</a:t>
            </a:r>
            <a:r>
              <a:rPr sz="2800" i="1" spc="1405" dirty="0">
                <a:latin typeface="Times New Roman"/>
                <a:cs typeface="Times New Roman"/>
              </a:rPr>
              <a:t>2</a:t>
            </a:r>
            <a:r>
              <a:rPr sz="2800" i="1" spc="465" dirty="0">
                <a:latin typeface="Times New Roman"/>
                <a:cs typeface="Times New Roman"/>
              </a:rPr>
              <a:t>%</a:t>
            </a:r>
            <a:r>
              <a:rPr sz="2800" i="1" spc="-320" dirty="0">
                <a:latin typeface="Times New Roman"/>
                <a:cs typeface="Times New Roman"/>
              </a:rPr>
              <a:t> </a:t>
            </a:r>
            <a:r>
              <a:rPr sz="2800" i="1" spc="135" dirty="0">
                <a:latin typeface="Times New Roman"/>
                <a:cs typeface="Times New Roman"/>
              </a:rPr>
              <a:t>m</a:t>
            </a:r>
            <a:r>
              <a:rPr sz="2800" i="1" spc="-160" dirty="0">
                <a:latin typeface="Times New Roman"/>
                <a:cs typeface="Times New Roman"/>
              </a:rPr>
              <a:t>a</a:t>
            </a:r>
            <a:r>
              <a:rPr sz="2800" i="1" spc="135" dirty="0">
                <a:latin typeface="Times New Roman"/>
                <a:cs typeface="Times New Roman"/>
              </a:rPr>
              <a:t>z</a:t>
            </a:r>
            <a:r>
              <a:rPr sz="2800" i="1" spc="-160" dirty="0">
                <a:latin typeface="Times New Roman"/>
                <a:cs typeface="Times New Roman"/>
              </a:rPr>
              <a:t>ā</a:t>
            </a:r>
            <a:r>
              <a:rPr sz="2800" i="1" spc="675" dirty="0">
                <a:latin typeface="Times New Roman"/>
                <a:cs typeface="Times New Roman"/>
              </a:rPr>
              <a:t>k</a:t>
            </a:r>
            <a:r>
              <a:rPr sz="2800" i="1" spc="155" dirty="0">
                <a:latin typeface="Times New Roman"/>
                <a:cs typeface="Times New Roman"/>
              </a:rPr>
              <a:t>n</a:t>
            </a:r>
            <a:r>
              <a:rPr sz="2800" i="1" spc="-165" dirty="0">
                <a:latin typeface="Times New Roman"/>
                <a:cs typeface="Times New Roman"/>
              </a:rPr>
              <a:t>e</a:t>
            </a:r>
            <a:r>
              <a:rPr sz="2800" i="1" spc="-10" dirty="0">
                <a:latin typeface="Times New Roman"/>
                <a:cs typeface="Times New Roman"/>
              </a:rPr>
              <a:t>k</a:t>
            </a:r>
            <a:r>
              <a:rPr sz="2800" i="1" spc="525" dirty="0">
                <a:latin typeface="Times New Roman"/>
                <a:cs typeface="Times New Roman"/>
              </a:rPr>
              <a:t>ā</a:t>
            </a:r>
            <a:r>
              <a:rPr sz="2800" i="1" spc="-5" dirty="0">
                <a:latin typeface="Times New Roman"/>
                <a:cs typeface="Times New Roman"/>
              </a:rPr>
              <a:t>š</a:t>
            </a:r>
            <a:r>
              <a:rPr sz="2800" i="1" spc="-10" dirty="0">
                <a:latin typeface="Times New Roman"/>
                <a:cs typeface="Times New Roman"/>
              </a:rPr>
              <a:t>ī</a:t>
            </a:r>
            <a:r>
              <a:rPr sz="2800" i="1" spc="-105" dirty="0">
                <a:latin typeface="Times New Roman"/>
                <a:cs typeface="Times New Roman"/>
              </a:rPr>
              <a:t>b</a:t>
            </a:r>
            <a:r>
              <a:rPr sz="2800" i="1" spc="-5" dirty="0">
                <a:latin typeface="Times New Roman"/>
                <a:cs typeface="Times New Roman"/>
              </a:rPr>
              <a:t>r</a:t>
            </a:r>
            <a:r>
              <a:rPr sz="2800" i="1" spc="-10" dirty="0">
                <a:latin typeface="Times New Roman"/>
                <a:cs typeface="Times New Roman"/>
              </a:rPr>
              <a:t>ī</a:t>
            </a:r>
            <a:r>
              <a:rPr sz="2800" i="1" spc="150" dirty="0">
                <a:latin typeface="Times New Roman"/>
                <a:cs typeface="Times New Roman"/>
              </a:rPr>
              <a:t>ž</a:t>
            </a:r>
            <a:r>
              <a:rPr sz="2800" i="1" spc="525" dirty="0">
                <a:latin typeface="Times New Roman"/>
                <a:cs typeface="Times New Roman"/>
              </a:rPr>
              <a:t>a</a:t>
            </a:r>
            <a:r>
              <a:rPr sz="2800" i="1" spc="-10" dirty="0">
                <a:latin typeface="Times New Roman"/>
                <a:cs typeface="Times New Roman"/>
              </a:rPr>
              <a:t>i</a:t>
            </a:r>
            <a:r>
              <a:rPr sz="2800" i="1" spc="-165" dirty="0">
                <a:latin typeface="Times New Roman"/>
                <a:cs typeface="Times New Roman"/>
              </a:rPr>
              <a:t>e</a:t>
            </a:r>
            <a:r>
              <a:rPr sz="2800" i="1" dirty="0">
                <a:latin typeface="Times New Roman"/>
                <a:cs typeface="Times New Roman"/>
              </a:rPr>
              <a:t>g</a:t>
            </a:r>
            <a:r>
              <a:rPr sz="2800" i="1" spc="155" dirty="0">
                <a:latin typeface="Times New Roman"/>
                <a:cs typeface="Times New Roman"/>
              </a:rPr>
              <a:t>uv</a:t>
            </a:r>
            <a:r>
              <a:rPr sz="2800" i="1" spc="-165" dirty="0">
                <a:latin typeface="Times New Roman"/>
                <a:cs typeface="Times New Roman"/>
              </a:rPr>
              <a:t>e</a:t>
            </a:r>
            <a:r>
              <a:rPr sz="2800" i="1" spc="25" dirty="0">
                <a:latin typeface="Times New Roman"/>
                <a:cs typeface="Times New Roman"/>
              </a:rPr>
              <a:t>)</a:t>
            </a:r>
            <a:r>
              <a:rPr sz="2800" spc="2100" dirty="0">
                <a:latin typeface="Times New Roman"/>
                <a:cs typeface="Times New Roman"/>
              </a:rPr>
              <a:t>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75586" y="5857759"/>
            <a:ext cx="153035" cy="1854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50" dirty="0">
                <a:solidFill>
                  <a:srgbClr val="FF410D"/>
                </a:solidFill>
                <a:latin typeface="OpenSymbol"/>
                <a:cs typeface="OpenSymbol"/>
              </a:rPr>
              <a:t>●</a:t>
            </a:r>
            <a:endParaRPr sz="1250">
              <a:latin typeface="OpenSymbol"/>
              <a:cs typeface="OpenSymbo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49250" rIns="0" bIns="0" rtlCol="0">
            <a:spAutoFit/>
          </a:bodyPr>
          <a:lstStyle/>
          <a:p>
            <a:pPr marL="2387600">
              <a:lnSpc>
                <a:spcPct val="100000"/>
              </a:lnSpc>
            </a:pPr>
            <a:r>
              <a:rPr spc="-40" dirty="0"/>
              <a:t>L</a:t>
            </a:r>
            <a:r>
              <a:rPr spc="5" dirty="0"/>
              <a:t>I</a:t>
            </a:r>
            <a:r>
              <a:rPr spc="-25" dirty="0"/>
              <a:t>F</a:t>
            </a:r>
            <a:r>
              <a:rPr spc="960" dirty="0"/>
              <a:t>E</a:t>
            </a:r>
            <a:r>
              <a:rPr spc="-35" dirty="0"/>
              <a:t>R</a:t>
            </a:r>
            <a:r>
              <a:rPr spc="-25" dirty="0"/>
              <a:t>E</a:t>
            </a:r>
            <a:r>
              <a:rPr spc="125" dirty="0"/>
              <a:t>s</a:t>
            </a:r>
            <a:r>
              <a:rPr spc="185" dirty="0"/>
              <a:t>t</a:t>
            </a:r>
            <a:r>
              <a:rPr spc="180" dirty="0"/>
              <a:t>o</a:t>
            </a:r>
            <a:r>
              <a:rPr spc="245" dirty="0"/>
              <a:t>r</a:t>
            </a:r>
            <a:r>
              <a:rPr spc="1135" dirty="0"/>
              <a:t>e</a:t>
            </a:r>
            <a:r>
              <a:rPr spc="400" dirty="0"/>
              <a:t>p</a:t>
            </a:r>
            <a:r>
              <a:rPr spc="240" dirty="0"/>
              <a:t>r</a:t>
            </a:r>
            <a:r>
              <a:rPr spc="180" dirty="0"/>
              <a:t>o</a:t>
            </a:r>
            <a:r>
              <a:rPr spc="-185" dirty="0"/>
              <a:t>j</a:t>
            </a:r>
            <a:r>
              <a:rPr spc="135" dirty="0"/>
              <a:t>e</a:t>
            </a:r>
            <a:r>
              <a:rPr spc="220" dirty="0"/>
              <a:t>k</a:t>
            </a:r>
            <a:r>
              <a:rPr spc="185" dirty="0"/>
              <a:t>t</a:t>
            </a:r>
            <a:r>
              <a:rPr spc="2440" dirty="0"/>
              <a:t>s</a:t>
            </a:r>
          </a:p>
        </p:txBody>
      </p:sp>
      <p:sp>
        <p:nvSpPr>
          <p:cNvPr id="3" name="object 3"/>
          <p:cNvSpPr/>
          <p:nvPr/>
        </p:nvSpPr>
        <p:spPr>
          <a:xfrm>
            <a:off x="1799590" y="3239135"/>
            <a:ext cx="4908560" cy="36690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966459" y="1261745"/>
            <a:ext cx="3392180" cy="23380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0340" y="1213473"/>
            <a:ext cx="2880360" cy="292735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0340" y="1988196"/>
            <a:ext cx="9720590" cy="48450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95910" rIns="0" bIns="0" rtlCol="0">
            <a:spAutoFit/>
          </a:bodyPr>
          <a:lstStyle/>
          <a:p>
            <a:pPr marL="2792730">
              <a:lnSpc>
                <a:spcPct val="100000"/>
              </a:lnSpc>
            </a:pPr>
            <a:r>
              <a:rPr spc="130" dirty="0"/>
              <a:t>C</a:t>
            </a:r>
            <a:r>
              <a:rPr spc="235" dirty="0"/>
              <a:t>O</a:t>
            </a:r>
            <a:r>
              <a:rPr sz="3450" spc="1492" baseline="-31400" dirty="0"/>
              <a:t>2</a:t>
            </a:r>
            <a:r>
              <a:rPr sz="4000" spc="225" dirty="0"/>
              <a:t>a</a:t>
            </a:r>
            <a:r>
              <a:rPr sz="4000" spc="400" dirty="0"/>
              <a:t>p</a:t>
            </a:r>
            <a:r>
              <a:rPr sz="4000" spc="240" dirty="0"/>
              <a:t>r</a:t>
            </a:r>
            <a:r>
              <a:rPr sz="4000" spc="40" dirty="0"/>
              <a:t>i</a:t>
            </a:r>
            <a:r>
              <a:rPr sz="4000" spc="185" dirty="0"/>
              <a:t>t</a:t>
            </a:r>
            <a:r>
              <a:rPr sz="4000" spc="1135" dirty="0"/>
              <a:t>e</a:t>
            </a:r>
            <a:r>
              <a:rPr sz="4000" spc="220" dirty="0"/>
              <a:t>a</a:t>
            </a:r>
            <a:r>
              <a:rPr sz="4000" spc="405" dirty="0"/>
              <a:t>u</a:t>
            </a:r>
            <a:r>
              <a:rPr sz="4000" spc="225" dirty="0"/>
              <a:t>g</a:t>
            </a:r>
            <a:r>
              <a:rPr sz="4000" spc="125" dirty="0"/>
              <a:t>s</a:t>
            </a:r>
            <a:r>
              <a:rPr sz="4000" spc="320" dirty="0"/>
              <a:t>n</a:t>
            </a:r>
            <a:r>
              <a:rPr sz="4000" spc="2220" dirty="0"/>
              <a:t>ē</a:t>
            </a:r>
            <a:endParaRPr sz="4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169</TotalTime>
  <Words>493</Words>
  <Application>Microsoft Office PowerPoint</Application>
  <PresentationFormat>Произвольный</PresentationFormat>
  <Paragraphs>288</Paragraphs>
  <Slides>14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Calibri</vt:lpstr>
      <vt:lpstr>DejaVu Sans</vt:lpstr>
      <vt:lpstr>Liberation Serif</vt:lpstr>
      <vt:lpstr>OpenSymbol</vt:lpstr>
      <vt:lpstr>Times New Roman</vt:lpstr>
      <vt:lpstr>Office Theme</vt:lpstr>
      <vt:lpstr>Презентация PowerPoint</vt:lpstr>
      <vt:lpstr>KūdrasieguvesietekmeuzSEG emisijām noaugsnes</vt:lpstr>
      <vt:lpstr>SEGemisijasnokūdrasieguves vietām</vt:lpstr>
      <vt:lpstr>Презентация PowerPoint</vt:lpstr>
      <vt:lpstr>Презентация PowerPoint</vt:lpstr>
      <vt:lpstr>Презентация PowerPoint</vt:lpstr>
      <vt:lpstr>Saistībulīmeņaprognozemitrāju apsaimniekošanā2026.-2030.gadā</vt:lpstr>
      <vt:lpstr>LIFEREstoreprojekts</vt:lpstr>
      <vt:lpstr>CO2apriteaugsnē</vt:lpstr>
      <vt:lpstr>Презентация PowerPoint</vt:lpstr>
      <vt:lpstr>Презентация PowerPoint</vt:lpstr>
      <vt:lpstr>LIFEREstorerezultātuietekmeuz SEGemisijuaprēķiniem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Online2PDF.com</dc:creator>
  <cp:lastModifiedBy>Пользователь Windows</cp:lastModifiedBy>
  <cp:revision>6</cp:revision>
  <dcterms:created xsi:type="dcterms:W3CDTF">2018-09-05T05:53:22Z</dcterms:created>
  <dcterms:modified xsi:type="dcterms:W3CDTF">2018-09-07T14:46:44Z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2018-09-05T00:00:00Z</vt:filetime>
  </property>
  <property fmtid="{D5CDD505-2E9C-101B-9397-08002B2CF9AE}" pid="3" name="LastSaved">
    <vt:filetime>2018-09-05T00:00:00Z</vt:filetime>
  </property>
</Properties>
</file>