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6" r:id="rId4"/>
    <p:sldId id="257" r:id="rId5"/>
    <p:sldId id="261" r:id="rId6"/>
    <p:sldId id="259" r:id="rId7"/>
    <p:sldId id="258" r:id="rId8"/>
    <p:sldId id="264" r:id="rId9"/>
    <p:sldId id="262" r:id="rId10"/>
    <p:sldId id="263" r:id="rId11"/>
  </p:sldIdLst>
  <p:sldSz cx="12192000" cy="6858000"/>
  <p:notesSz cx="6858000" cy="9144000"/>
  <p:defaultText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05" d="100"/>
          <a:sy n="105" d="100"/>
        </p:scale>
        <p:origin x="-96" y="-17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70619B9-7A0B-4F50-BEDB-E8E25B5AB423}" type="datetimeFigureOut">
              <a:rPr lang="en-GB" smtClean="0"/>
              <a:t>13/03/2017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EF9645-A24E-44E6-A398-EEF41777DB3D}" type="slidenum">
              <a:rPr lang="en-GB" smtClean="0"/>
              <a:t>‹#›</a:t>
            </a:fld>
            <a:endParaRPr lang="en-GB"/>
          </a:p>
        </p:txBody>
      </p:sp>
    </p:spTree>
    <p:extLst>
      <p:ext uri="{BB962C8B-B14F-4D97-AF65-F5344CB8AC3E}">
        <p14:creationId xmlns:p14="http://schemas.microsoft.com/office/powerpoint/2010/main" val="391156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70619B9-7A0B-4F50-BEDB-E8E25B5AB423}" type="datetimeFigureOut">
              <a:rPr lang="en-GB" smtClean="0"/>
              <a:t>13/03/2017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EF9645-A24E-44E6-A398-EEF41777DB3D}" type="slidenum">
              <a:rPr lang="en-GB" smtClean="0"/>
              <a:t>‹#›</a:t>
            </a:fld>
            <a:endParaRPr lang="en-GB"/>
          </a:p>
        </p:txBody>
      </p:sp>
    </p:spTree>
    <p:extLst>
      <p:ext uri="{BB962C8B-B14F-4D97-AF65-F5344CB8AC3E}">
        <p14:creationId xmlns:p14="http://schemas.microsoft.com/office/powerpoint/2010/main" val="291681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70619B9-7A0B-4F50-BEDB-E8E25B5AB423}" type="datetimeFigureOut">
              <a:rPr lang="en-GB" smtClean="0"/>
              <a:t>13/03/2017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EF9645-A24E-44E6-A398-EEF41777DB3D}" type="slidenum">
              <a:rPr lang="en-GB" smtClean="0"/>
              <a:t>‹#›</a:t>
            </a:fld>
            <a:endParaRPr lang="en-GB"/>
          </a:p>
        </p:txBody>
      </p:sp>
    </p:spTree>
    <p:extLst>
      <p:ext uri="{BB962C8B-B14F-4D97-AF65-F5344CB8AC3E}">
        <p14:creationId xmlns:p14="http://schemas.microsoft.com/office/powerpoint/2010/main" val="1122885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425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174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55" indent="0">
              <a:buNone/>
              <a:defRPr sz="2400">
                <a:solidFill>
                  <a:schemeClr val="tx1">
                    <a:tint val="75000"/>
                  </a:schemeClr>
                </a:solidFill>
              </a:defRPr>
            </a:lvl2pPr>
            <a:lvl3pPr marL="1219110" indent="0">
              <a:buNone/>
              <a:defRPr sz="2100">
                <a:solidFill>
                  <a:schemeClr val="tx1">
                    <a:tint val="75000"/>
                  </a:schemeClr>
                </a:solidFill>
              </a:defRPr>
            </a:lvl3pPr>
            <a:lvl4pPr marL="1828664" indent="0">
              <a:buNone/>
              <a:defRPr sz="1900">
                <a:solidFill>
                  <a:schemeClr val="tx1">
                    <a:tint val="75000"/>
                  </a:schemeClr>
                </a:solidFill>
              </a:defRPr>
            </a:lvl4pPr>
            <a:lvl5pPr marL="2438218" indent="0">
              <a:buNone/>
              <a:defRPr sz="1900">
                <a:solidFill>
                  <a:schemeClr val="tx1">
                    <a:tint val="75000"/>
                  </a:schemeClr>
                </a:solidFill>
              </a:defRPr>
            </a:lvl5pPr>
            <a:lvl6pPr marL="3047772" indent="0">
              <a:buNone/>
              <a:defRPr sz="1900">
                <a:solidFill>
                  <a:schemeClr val="tx1">
                    <a:tint val="75000"/>
                  </a:schemeClr>
                </a:solidFill>
              </a:defRPr>
            </a:lvl6pPr>
            <a:lvl7pPr marL="3657327" indent="0">
              <a:buNone/>
              <a:defRPr sz="1900">
                <a:solidFill>
                  <a:schemeClr val="tx1">
                    <a:tint val="75000"/>
                  </a:schemeClr>
                </a:solidFill>
              </a:defRPr>
            </a:lvl7pPr>
            <a:lvl8pPr marL="4266880" indent="0">
              <a:buNone/>
              <a:defRPr sz="1900">
                <a:solidFill>
                  <a:schemeClr val="tx1">
                    <a:tint val="75000"/>
                  </a:schemeClr>
                </a:solidFill>
              </a:defRPr>
            </a:lvl8pPr>
            <a:lvl9pPr marL="487643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925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418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55" indent="0">
              <a:buNone/>
              <a:defRPr sz="2700" b="1"/>
            </a:lvl2pPr>
            <a:lvl3pPr marL="1219110" indent="0">
              <a:buNone/>
              <a:defRPr sz="2400" b="1"/>
            </a:lvl3pPr>
            <a:lvl4pPr marL="1828664" indent="0">
              <a:buNone/>
              <a:defRPr sz="2100" b="1"/>
            </a:lvl4pPr>
            <a:lvl5pPr marL="2438218" indent="0">
              <a:buNone/>
              <a:defRPr sz="2100" b="1"/>
            </a:lvl5pPr>
            <a:lvl6pPr marL="3047772" indent="0">
              <a:buNone/>
              <a:defRPr sz="2100" b="1"/>
            </a:lvl6pPr>
            <a:lvl7pPr marL="3657327" indent="0">
              <a:buNone/>
              <a:defRPr sz="2100" b="1"/>
            </a:lvl7pPr>
            <a:lvl8pPr marL="4266880" indent="0">
              <a:buNone/>
              <a:defRPr sz="2100" b="1"/>
            </a:lvl8pPr>
            <a:lvl9pPr marL="487643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55" indent="0">
              <a:buNone/>
              <a:defRPr sz="2700" b="1"/>
            </a:lvl2pPr>
            <a:lvl3pPr marL="1219110" indent="0">
              <a:buNone/>
              <a:defRPr sz="2400" b="1"/>
            </a:lvl3pPr>
            <a:lvl4pPr marL="1828664" indent="0">
              <a:buNone/>
              <a:defRPr sz="2100" b="1"/>
            </a:lvl4pPr>
            <a:lvl5pPr marL="2438218" indent="0">
              <a:buNone/>
              <a:defRPr sz="2100" b="1"/>
            </a:lvl5pPr>
            <a:lvl6pPr marL="3047772" indent="0">
              <a:buNone/>
              <a:defRPr sz="2100" b="1"/>
            </a:lvl6pPr>
            <a:lvl7pPr marL="3657327" indent="0">
              <a:buNone/>
              <a:defRPr sz="2100" b="1"/>
            </a:lvl7pPr>
            <a:lvl8pPr marL="4266880" indent="0">
              <a:buNone/>
              <a:defRPr sz="2100" b="1"/>
            </a:lvl8pPr>
            <a:lvl9pPr marL="487643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462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253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822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555" indent="0">
              <a:buNone/>
              <a:defRPr sz="1600"/>
            </a:lvl2pPr>
            <a:lvl3pPr marL="1219110" indent="0">
              <a:buNone/>
              <a:defRPr sz="1300"/>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25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70619B9-7A0B-4F50-BEDB-E8E25B5AB423}" type="datetimeFigureOut">
              <a:rPr lang="en-GB" smtClean="0"/>
              <a:t>13/03/2017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EF9645-A24E-44E6-A398-EEF41777DB3D}" type="slidenum">
              <a:rPr lang="en-GB" smtClean="0"/>
              <a:t>‹#›</a:t>
            </a:fld>
            <a:endParaRPr lang="en-GB"/>
          </a:p>
        </p:txBody>
      </p:sp>
    </p:spTree>
    <p:extLst>
      <p:ext uri="{BB962C8B-B14F-4D97-AF65-F5344CB8AC3E}">
        <p14:creationId xmlns:p14="http://schemas.microsoft.com/office/powerpoint/2010/main" val="2966334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555" indent="0">
              <a:buNone/>
              <a:defRPr sz="1600"/>
            </a:lvl2pPr>
            <a:lvl3pPr marL="1219110" indent="0">
              <a:buNone/>
              <a:defRPr sz="1300"/>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78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829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179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144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26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70" indent="0">
              <a:buNone/>
              <a:defRPr sz="2400">
                <a:solidFill>
                  <a:schemeClr val="tx1">
                    <a:tint val="75000"/>
                  </a:schemeClr>
                </a:solidFill>
              </a:defRPr>
            </a:lvl2pPr>
            <a:lvl3pPr marL="1219140" indent="0">
              <a:buNone/>
              <a:defRPr sz="2100">
                <a:solidFill>
                  <a:schemeClr val="tx1">
                    <a:tint val="75000"/>
                  </a:schemeClr>
                </a:solidFill>
              </a:defRPr>
            </a:lvl3pPr>
            <a:lvl4pPr marL="1828709" indent="0">
              <a:buNone/>
              <a:defRPr sz="1900">
                <a:solidFill>
                  <a:schemeClr val="tx1">
                    <a:tint val="75000"/>
                  </a:schemeClr>
                </a:solidFill>
              </a:defRPr>
            </a:lvl4pPr>
            <a:lvl5pPr marL="2438278" indent="0">
              <a:buNone/>
              <a:defRPr sz="1900">
                <a:solidFill>
                  <a:schemeClr val="tx1">
                    <a:tint val="75000"/>
                  </a:schemeClr>
                </a:solidFill>
              </a:defRPr>
            </a:lvl5pPr>
            <a:lvl6pPr marL="3047848" indent="0">
              <a:buNone/>
              <a:defRPr sz="1900">
                <a:solidFill>
                  <a:schemeClr val="tx1">
                    <a:tint val="75000"/>
                  </a:schemeClr>
                </a:solidFill>
              </a:defRPr>
            </a:lvl6pPr>
            <a:lvl7pPr marL="3657418" indent="0">
              <a:buNone/>
              <a:defRPr sz="1900">
                <a:solidFill>
                  <a:schemeClr val="tx1">
                    <a:tint val="75000"/>
                  </a:schemeClr>
                </a:solidFill>
              </a:defRPr>
            </a:lvl7pPr>
            <a:lvl8pPr marL="4266987" indent="0">
              <a:buNone/>
              <a:defRPr sz="1900">
                <a:solidFill>
                  <a:schemeClr val="tx1">
                    <a:tint val="75000"/>
                  </a:schemeClr>
                </a:solidFill>
              </a:defRPr>
            </a:lvl8pPr>
            <a:lvl9pPr marL="487655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080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183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47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204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030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0619B9-7A0B-4F50-BEDB-E8E25B5AB423}" type="datetimeFigureOut">
              <a:rPr lang="en-GB" smtClean="0"/>
              <a:t>13/03/2017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EF9645-A24E-44E6-A398-EEF41777DB3D}" type="slidenum">
              <a:rPr lang="en-GB" smtClean="0"/>
              <a:t>‹#›</a:t>
            </a:fld>
            <a:endParaRPr lang="en-GB"/>
          </a:p>
        </p:txBody>
      </p:sp>
    </p:spTree>
    <p:extLst>
      <p:ext uri="{BB962C8B-B14F-4D97-AF65-F5344CB8AC3E}">
        <p14:creationId xmlns:p14="http://schemas.microsoft.com/office/powerpoint/2010/main" val="3272198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302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70" indent="0">
              <a:buNone/>
              <a:defRPr sz="3700"/>
            </a:lvl2pPr>
            <a:lvl3pPr marL="1219140" indent="0">
              <a:buNone/>
              <a:defRPr sz="3200"/>
            </a:lvl3pPr>
            <a:lvl4pPr marL="1828709" indent="0">
              <a:buNone/>
              <a:defRPr sz="2700"/>
            </a:lvl4pPr>
            <a:lvl5pPr marL="2438278" indent="0">
              <a:buNone/>
              <a:defRPr sz="2700"/>
            </a:lvl5pPr>
            <a:lvl6pPr marL="3047848" indent="0">
              <a:buNone/>
              <a:defRPr sz="2700"/>
            </a:lvl6pPr>
            <a:lvl7pPr marL="3657418" indent="0">
              <a:buNone/>
              <a:defRPr sz="2700"/>
            </a:lvl7pPr>
            <a:lvl8pPr marL="4266987" indent="0">
              <a:buNone/>
              <a:defRPr sz="2700"/>
            </a:lvl8pPr>
            <a:lvl9pPr marL="4876557" indent="0">
              <a:buNone/>
              <a:defRPr sz="27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409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398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3D273B-15D1-4CB1-A1DF-FA69AF7B58BC}" type="datetimeFigureOut">
              <a:rPr lang="en-US">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114D9E-7C74-4C20-BD69-9A840114780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676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70619B9-7A0B-4F50-BEDB-E8E25B5AB423}" type="datetimeFigureOut">
              <a:rPr lang="en-GB" smtClean="0"/>
              <a:t>13/03/2017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EF9645-A24E-44E6-A398-EEF41777DB3D}" type="slidenum">
              <a:rPr lang="en-GB" smtClean="0"/>
              <a:t>‹#›</a:t>
            </a:fld>
            <a:endParaRPr lang="en-GB"/>
          </a:p>
        </p:txBody>
      </p:sp>
    </p:spTree>
    <p:extLst>
      <p:ext uri="{BB962C8B-B14F-4D97-AF65-F5344CB8AC3E}">
        <p14:creationId xmlns:p14="http://schemas.microsoft.com/office/powerpoint/2010/main" val="428037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70619B9-7A0B-4F50-BEDB-E8E25B5AB423}" type="datetimeFigureOut">
              <a:rPr lang="en-GB" smtClean="0"/>
              <a:t>13/03/2017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EF9645-A24E-44E6-A398-EEF41777DB3D}" type="slidenum">
              <a:rPr lang="en-GB" smtClean="0"/>
              <a:t>‹#›</a:t>
            </a:fld>
            <a:endParaRPr lang="en-GB"/>
          </a:p>
        </p:txBody>
      </p:sp>
    </p:spTree>
    <p:extLst>
      <p:ext uri="{BB962C8B-B14F-4D97-AF65-F5344CB8AC3E}">
        <p14:creationId xmlns:p14="http://schemas.microsoft.com/office/powerpoint/2010/main" val="3087904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70619B9-7A0B-4F50-BEDB-E8E25B5AB423}" type="datetimeFigureOut">
              <a:rPr lang="en-GB" smtClean="0"/>
              <a:t>13/03/2017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EF9645-A24E-44E6-A398-EEF41777DB3D}" type="slidenum">
              <a:rPr lang="en-GB" smtClean="0"/>
              <a:t>‹#›</a:t>
            </a:fld>
            <a:endParaRPr lang="en-GB"/>
          </a:p>
        </p:txBody>
      </p:sp>
    </p:spTree>
    <p:extLst>
      <p:ext uri="{BB962C8B-B14F-4D97-AF65-F5344CB8AC3E}">
        <p14:creationId xmlns:p14="http://schemas.microsoft.com/office/powerpoint/2010/main" val="1020971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619B9-7A0B-4F50-BEDB-E8E25B5AB423}" type="datetimeFigureOut">
              <a:rPr lang="en-GB" smtClean="0"/>
              <a:t>13/03/2017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EF9645-A24E-44E6-A398-EEF41777DB3D}" type="slidenum">
              <a:rPr lang="en-GB" smtClean="0"/>
              <a:t>‹#›</a:t>
            </a:fld>
            <a:endParaRPr lang="en-GB"/>
          </a:p>
        </p:txBody>
      </p:sp>
    </p:spTree>
    <p:extLst>
      <p:ext uri="{BB962C8B-B14F-4D97-AF65-F5344CB8AC3E}">
        <p14:creationId xmlns:p14="http://schemas.microsoft.com/office/powerpoint/2010/main" val="1693746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070619B9-7A0B-4F50-BEDB-E8E25B5AB423}" type="datetimeFigureOut">
              <a:rPr lang="en-GB" smtClean="0"/>
              <a:t>13/03/2017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EF9645-A24E-44E6-A398-EEF41777DB3D}" type="slidenum">
              <a:rPr lang="en-GB" smtClean="0"/>
              <a:t>‹#›</a:t>
            </a:fld>
            <a:endParaRPr lang="en-GB"/>
          </a:p>
        </p:txBody>
      </p:sp>
    </p:spTree>
    <p:extLst>
      <p:ext uri="{BB962C8B-B14F-4D97-AF65-F5344CB8AC3E}">
        <p14:creationId xmlns:p14="http://schemas.microsoft.com/office/powerpoint/2010/main" val="4271614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GB"/>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070619B9-7A0B-4F50-BEDB-E8E25B5AB423}" type="datetimeFigureOut">
              <a:rPr lang="en-GB" smtClean="0"/>
              <a:t>13/03/2017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EF9645-A24E-44E6-A398-EEF41777DB3D}" type="slidenum">
              <a:rPr lang="en-GB" smtClean="0"/>
              <a:t>‹#›</a:t>
            </a:fld>
            <a:endParaRPr lang="en-GB"/>
          </a:p>
        </p:txBody>
      </p:sp>
    </p:spTree>
    <p:extLst>
      <p:ext uri="{BB962C8B-B14F-4D97-AF65-F5344CB8AC3E}">
        <p14:creationId xmlns:p14="http://schemas.microsoft.com/office/powerpoint/2010/main" val="288346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070619B9-7A0B-4F50-BEDB-E8E25B5AB423}" type="datetimeFigureOut">
              <a:rPr lang="en-GB" smtClean="0"/>
              <a:t>13/03/2017</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E2EF9645-A24E-44E6-A398-EEF41777DB3D}" type="slidenum">
              <a:rPr lang="en-GB" smtClean="0"/>
              <a:t>‹#›</a:t>
            </a:fld>
            <a:endParaRPr lang="en-GB"/>
          </a:p>
        </p:txBody>
      </p:sp>
    </p:spTree>
    <p:extLst>
      <p:ext uri="{BB962C8B-B14F-4D97-AF65-F5344CB8AC3E}">
        <p14:creationId xmlns:p14="http://schemas.microsoft.com/office/powerpoint/2010/main" val="1800933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12" tIns="60956" rIns="121912" bIns="609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121912" tIns="60956" rIns="121912" bIns="609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121912" tIns="60956" rIns="121912" bIns="60956" rtlCol="0" anchor="ctr"/>
          <a:lstStyle>
            <a:lvl1pPr algn="l">
              <a:defRPr sz="1600">
                <a:solidFill>
                  <a:schemeClr val="tx1">
                    <a:tint val="75000"/>
                  </a:schemeClr>
                </a:solidFill>
              </a:defRPr>
            </a:lvl1pPr>
          </a:lstStyle>
          <a:p>
            <a:pPr defTabSz="1219110"/>
            <a:fld id="{233D273B-15D1-4CB1-A1DF-FA69AF7B58BC}" type="datetimeFigureOut">
              <a:rPr lang="en-US" smtClean="0">
                <a:solidFill>
                  <a:prstClr val="black">
                    <a:tint val="75000"/>
                  </a:prstClr>
                </a:solidFill>
              </a:rPr>
              <a:pPr defTabSz="1219110"/>
              <a:t>3/13/2017</a:t>
            </a:fld>
            <a:endParaRPr lang="en-US" smtClean="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912" tIns="60956" rIns="121912" bIns="60956" rtlCol="0" anchor="ctr"/>
          <a:lstStyle>
            <a:lvl1pPr algn="ctr">
              <a:defRPr sz="1600">
                <a:solidFill>
                  <a:schemeClr val="tx1">
                    <a:tint val="75000"/>
                  </a:schemeClr>
                </a:solidFill>
              </a:defRPr>
            </a:lvl1pPr>
          </a:lstStyle>
          <a:p>
            <a:pPr defTabSz="1219110"/>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912" tIns="60956" rIns="121912" bIns="60956" rtlCol="0" anchor="ctr"/>
          <a:lstStyle>
            <a:lvl1pPr algn="r">
              <a:defRPr sz="1600">
                <a:solidFill>
                  <a:schemeClr val="tx1">
                    <a:tint val="75000"/>
                  </a:schemeClr>
                </a:solidFill>
              </a:defRPr>
            </a:lvl1pPr>
          </a:lstStyle>
          <a:p>
            <a:pPr defTabSz="1219110"/>
            <a:fld id="{64114D9E-7C74-4C20-BD69-9A8401147801}" type="slidenum">
              <a:rPr lang="en-US" smtClean="0">
                <a:solidFill>
                  <a:prstClr val="black">
                    <a:tint val="75000"/>
                  </a:prstClr>
                </a:solidFill>
              </a:rPr>
              <a:pPr defTabSz="1219110"/>
              <a:t>‹#›</a:t>
            </a:fld>
            <a:endParaRPr lang="en-US" smtClean="0">
              <a:solidFill>
                <a:prstClr val="black">
                  <a:tint val="75000"/>
                </a:prstClr>
              </a:solidFill>
            </a:endParaRPr>
          </a:p>
        </p:txBody>
      </p:sp>
    </p:spTree>
    <p:extLst>
      <p:ext uri="{BB962C8B-B14F-4D97-AF65-F5344CB8AC3E}">
        <p14:creationId xmlns:p14="http://schemas.microsoft.com/office/powerpoint/2010/main" val="734466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10" rtl="0" eaLnBrk="1" latinLnBrk="0" hangingPunct="1">
        <a:spcBef>
          <a:spcPct val="0"/>
        </a:spcBef>
        <a:buNone/>
        <a:defRPr sz="5900" kern="1200">
          <a:solidFill>
            <a:schemeClr val="tx1"/>
          </a:solidFill>
          <a:latin typeface="+mj-lt"/>
          <a:ea typeface="+mj-ea"/>
          <a:cs typeface="+mj-cs"/>
        </a:defRPr>
      </a:lvl1pPr>
    </p:titleStyle>
    <p:bodyStyle>
      <a:lvl1pPr marL="457167" indent="-457167" algn="l" defTabSz="121911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26" indent="-380972" algn="l" defTabSz="121911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887" indent="-304776" algn="l" defTabSz="12191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40"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994"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548"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14" tIns="60957" rIns="121914" bIns="6095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121914" tIns="60957" rIns="121914" bIns="6095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121914" tIns="60957" rIns="121914" bIns="60957" rtlCol="0" anchor="ctr"/>
          <a:lstStyle>
            <a:lvl1pPr algn="l">
              <a:defRPr sz="1600">
                <a:solidFill>
                  <a:schemeClr val="tx1">
                    <a:tint val="75000"/>
                  </a:schemeClr>
                </a:solidFill>
              </a:defRPr>
            </a:lvl1pPr>
          </a:lstStyle>
          <a:p>
            <a:pPr defTabSz="1219140"/>
            <a:fld id="{233D273B-15D1-4CB1-A1DF-FA69AF7B58BC}" type="datetimeFigureOut">
              <a:rPr lang="en-US" smtClean="0">
                <a:solidFill>
                  <a:prstClr val="black">
                    <a:tint val="75000"/>
                  </a:prstClr>
                </a:solidFill>
              </a:rPr>
              <a:pPr defTabSz="1219140"/>
              <a:t>3/13/2017</a:t>
            </a:fld>
            <a:endParaRPr lang="en-US" smtClean="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914" tIns="60957" rIns="121914" bIns="60957" rtlCol="0" anchor="ctr"/>
          <a:lstStyle>
            <a:lvl1pPr algn="ctr">
              <a:defRPr sz="1600">
                <a:solidFill>
                  <a:schemeClr val="tx1">
                    <a:tint val="75000"/>
                  </a:schemeClr>
                </a:solidFill>
              </a:defRPr>
            </a:lvl1pPr>
          </a:lstStyle>
          <a:p>
            <a:pPr defTabSz="1219140"/>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914" tIns="60957" rIns="121914" bIns="60957" rtlCol="0" anchor="ctr"/>
          <a:lstStyle>
            <a:lvl1pPr algn="r">
              <a:defRPr sz="1600">
                <a:solidFill>
                  <a:schemeClr val="tx1">
                    <a:tint val="75000"/>
                  </a:schemeClr>
                </a:solidFill>
              </a:defRPr>
            </a:lvl1pPr>
          </a:lstStyle>
          <a:p>
            <a:pPr defTabSz="1219140"/>
            <a:fld id="{64114D9E-7C74-4C20-BD69-9A8401147801}" type="slidenum">
              <a:rPr lang="en-US" smtClean="0">
                <a:solidFill>
                  <a:prstClr val="black">
                    <a:tint val="75000"/>
                  </a:prstClr>
                </a:solidFill>
              </a:rPr>
              <a:pPr defTabSz="1219140"/>
              <a:t>‹#›</a:t>
            </a:fld>
            <a:endParaRPr lang="en-US" smtClean="0">
              <a:solidFill>
                <a:prstClr val="black">
                  <a:tint val="75000"/>
                </a:prstClr>
              </a:solidFill>
            </a:endParaRPr>
          </a:p>
        </p:txBody>
      </p:sp>
    </p:spTree>
    <p:extLst>
      <p:ext uri="{BB962C8B-B14F-4D97-AF65-F5344CB8AC3E}">
        <p14:creationId xmlns:p14="http://schemas.microsoft.com/office/powerpoint/2010/main" val="2981829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40" rtl="0" eaLnBrk="1" latinLnBrk="0" hangingPunct="1">
        <a:spcBef>
          <a:spcPct val="0"/>
        </a:spcBef>
        <a:buNone/>
        <a:defRPr sz="5900"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ttēlu rezultāti vaicājumam “elejas parks”"/>
          <p:cNvPicPr>
            <a:picLocks noChangeAspect="1" noChangeArrowheads="1"/>
          </p:cNvPicPr>
          <p:nvPr/>
        </p:nvPicPr>
        <p:blipFill rotWithShape="1">
          <a:blip r:embed="rId2">
            <a:extLst>
              <a:ext uri="{28A0092B-C50C-407E-A947-70E740481C1C}">
                <a14:useLocalDpi xmlns:a14="http://schemas.microsoft.com/office/drawing/2010/main" val="0"/>
              </a:ext>
            </a:extLst>
          </a:blip>
          <a:srcRect t="11380" b="4149"/>
          <a:stretch/>
        </p:blipFill>
        <p:spPr bwMode="auto">
          <a:xfrm>
            <a:off x="0" y="0"/>
            <a:ext cx="12192000" cy="68657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432515"/>
            <a:ext cx="12192000" cy="1797804"/>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841484" y="3139032"/>
            <a:ext cx="9144000" cy="2387600"/>
          </a:xfrm>
        </p:spPr>
        <p:txBody>
          <a:bodyPr/>
          <a:lstStyle/>
          <a:p>
            <a:r>
              <a:rPr lang="lv-LV" dirty="0" smtClean="0"/>
              <a:t>ELEJA</a:t>
            </a:r>
            <a:endParaRPr lang="en-US" dirty="0"/>
          </a:p>
        </p:txBody>
      </p:sp>
      <p:sp>
        <p:nvSpPr>
          <p:cNvPr id="3" name="Subtitle 2"/>
          <p:cNvSpPr>
            <a:spLocks noGrp="1"/>
          </p:cNvSpPr>
          <p:nvPr>
            <p:ph type="subTitle" idx="1"/>
          </p:nvPr>
        </p:nvSpPr>
        <p:spPr>
          <a:xfrm>
            <a:off x="1111451" y="5526632"/>
            <a:ext cx="9144000" cy="1655762"/>
          </a:xfrm>
        </p:spPr>
        <p:txBody>
          <a:bodyPr>
            <a:normAutofit/>
          </a:bodyPr>
          <a:lstStyle/>
          <a:p>
            <a:r>
              <a:rPr lang="lv-LV" dirty="0" smtClean="0"/>
              <a:t>Anda Uzare, Lelde Dreimane, Inna Avdeviča, Lūcija Turka</a:t>
            </a:r>
            <a:endParaRPr lang="en-US" dirty="0"/>
          </a:p>
        </p:txBody>
      </p:sp>
      <p:cxnSp>
        <p:nvCxnSpPr>
          <p:cNvPr id="7" name="Straight Connector 6"/>
          <p:cNvCxnSpPr/>
          <p:nvPr/>
        </p:nvCxnSpPr>
        <p:spPr>
          <a:xfrm>
            <a:off x="3223647" y="5455401"/>
            <a:ext cx="488196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22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906" t="6332" r="329" b="3471"/>
          <a:stretch/>
        </p:blipFill>
        <p:spPr>
          <a:xfrm>
            <a:off x="838200" y="0"/>
            <a:ext cx="10511736" cy="6858000"/>
          </a:xfrm>
          <a:prstGeom prst="rect">
            <a:avLst/>
          </a:prstGeom>
        </p:spPr>
      </p:pic>
      <p:sp>
        <p:nvSpPr>
          <p:cNvPr id="38" name="Rectangle 37"/>
          <p:cNvSpPr/>
          <p:nvPr/>
        </p:nvSpPr>
        <p:spPr>
          <a:xfrm>
            <a:off x="834356" y="4409037"/>
            <a:ext cx="5414045" cy="1647731"/>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cxnSp>
        <p:nvCxnSpPr>
          <p:cNvPr id="6" name="Straight Connector 5"/>
          <p:cNvCxnSpPr/>
          <p:nvPr/>
        </p:nvCxnSpPr>
        <p:spPr>
          <a:xfrm flipH="1">
            <a:off x="5058035" y="0"/>
            <a:ext cx="766119" cy="685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526449" y="1967347"/>
            <a:ext cx="829647" cy="812800"/>
          </a:xfrm>
          <a:prstGeom prst="ellipse">
            <a:avLst/>
          </a:prstGeom>
          <a:solidFill>
            <a:srgbClr val="FF0000">
              <a:alpha val="27843"/>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10" name="Oval 9"/>
          <p:cNvSpPr/>
          <p:nvPr/>
        </p:nvSpPr>
        <p:spPr>
          <a:xfrm>
            <a:off x="5824154" y="2354047"/>
            <a:ext cx="829647" cy="812800"/>
          </a:xfrm>
          <a:prstGeom prst="ellipse">
            <a:avLst/>
          </a:prstGeom>
          <a:solidFill>
            <a:srgbClr val="FF0000">
              <a:alpha val="27843"/>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11" name="Oval 10"/>
          <p:cNvSpPr/>
          <p:nvPr/>
        </p:nvSpPr>
        <p:spPr>
          <a:xfrm>
            <a:off x="10043984" y="2081575"/>
            <a:ext cx="1021181" cy="1085272"/>
          </a:xfrm>
          <a:prstGeom prst="ellipse">
            <a:avLst/>
          </a:prstGeom>
          <a:solidFill>
            <a:srgbClr val="FF0000">
              <a:alpha val="27843"/>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12" name="Oval 11"/>
          <p:cNvSpPr/>
          <p:nvPr/>
        </p:nvSpPr>
        <p:spPr>
          <a:xfrm>
            <a:off x="928885" y="2780147"/>
            <a:ext cx="829647" cy="812800"/>
          </a:xfrm>
          <a:prstGeom prst="ellipse">
            <a:avLst/>
          </a:prstGeom>
          <a:solidFill>
            <a:srgbClr val="FF0000">
              <a:alpha val="27843"/>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13" name="Oval 12"/>
          <p:cNvSpPr/>
          <p:nvPr/>
        </p:nvSpPr>
        <p:spPr>
          <a:xfrm>
            <a:off x="5566349" y="3791527"/>
            <a:ext cx="829647" cy="812800"/>
          </a:xfrm>
          <a:prstGeom prst="ellipse">
            <a:avLst/>
          </a:prstGeom>
          <a:solidFill>
            <a:srgbClr val="FFFF00">
              <a:alpha val="27843"/>
            </a:srgbClr>
          </a:solidFill>
          <a:ln w="25400">
            <a:solidFill>
              <a:schemeClr val="accent4">
                <a:lumMod val="60000"/>
                <a:lumOff val="4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b="1" dirty="0"/>
          </a:p>
        </p:txBody>
      </p:sp>
      <p:sp>
        <p:nvSpPr>
          <p:cNvPr id="15" name="Oval 14"/>
          <p:cNvSpPr/>
          <p:nvPr/>
        </p:nvSpPr>
        <p:spPr>
          <a:xfrm>
            <a:off x="6141873" y="3188495"/>
            <a:ext cx="829647" cy="812800"/>
          </a:xfrm>
          <a:prstGeom prst="ellipse">
            <a:avLst/>
          </a:prstGeom>
          <a:solidFill>
            <a:srgbClr val="FFFF00">
              <a:alpha val="27843"/>
            </a:srgbClr>
          </a:solidFill>
          <a:ln w="25400">
            <a:solidFill>
              <a:schemeClr val="accent4">
                <a:lumMod val="60000"/>
                <a:lumOff val="4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cxnSp>
        <p:nvCxnSpPr>
          <p:cNvPr id="17" name="Straight Connector 16"/>
          <p:cNvCxnSpPr/>
          <p:nvPr/>
        </p:nvCxnSpPr>
        <p:spPr>
          <a:xfrm>
            <a:off x="1758527" y="3186550"/>
            <a:ext cx="3597564" cy="748145"/>
          </a:xfrm>
          <a:prstGeom prst="line">
            <a:avLst/>
          </a:prstGeom>
          <a:ln w="38100">
            <a:solidFill>
              <a:srgbClr val="FFFF00"/>
            </a:solidFill>
          </a:ln>
          <a:effectLst>
            <a:glow rad="2413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336613" y="3109265"/>
            <a:ext cx="121063" cy="825427"/>
          </a:xfrm>
          <a:prstGeom prst="line">
            <a:avLst/>
          </a:prstGeom>
          <a:ln w="38100">
            <a:solidFill>
              <a:srgbClr val="FFFF00"/>
            </a:solidFill>
          </a:ln>
          <a:effectLst>
            <a:glow rad="2413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41095" y="3089567"/>
            <a:ext cx="4199863" cy="430428"/>
          </a:xfrm>
          <a:prstGeom prst="line">
            <a:avLst/>
          </a:prstGeom>
          <a:ln w="38100">
            <a:solidFill>
              <a:srgbClr val="FFFF00"/>
            </a:solidFill>
          </a:ln>
          <a:effectLst>
            <a:glow rad="241300">
              <a:srgbClr val="FFFF00">
                <a:alpha val="40000"/>
              </a:srgbClr>
            </a:glow>
          </a:effectLst>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064201" y="1800377"/>
            <a:ext cx="1759136" cy="400111"/>
          </a:xfrm>
          <a:prstGeom prst="rect">
            <a:avLst/>
          </a:prstGeom>
          <a:noFill/>
        </p:spPr>
        <p:txBody>
          <a:bodyPr wrap="none" lIns="91434" tIns="45718" rIns="91434" bIns="45718" rtlCol="0">
            <a:spAutoFit/>
          </a:bodyPr>
          <a:lstStyle/>
          <a:p>
            <a:r>
              <a:rPr lang="lv-LV" sz="2000" b="1" dirty="0">
                <a:solidFill>
                  <a:schemeClr val="bg1"/>
                </a:solidFill>
              </a:rPr>
              <a:t>Cultural centre</a:t>
            </a:r>
            <a:endParaRPr lang="en-GB" sz="2000" b="1" dirty="0">
              <a:solidFill>
                <a:schemeClr val="bg1"/>
              </a:solidFill>
            </a:endParaRPr>
          </a:p>
        </p:txBody>
      </p:sp>
      <p:sp>
        <p:nvSpPr>
          <p:cNvPr id="26" name="TextBox 25"/>
          <p:cNvSpPr txBox="1"/>
          <p:nvPr/>
        </p:nvSpPr>
        <p:spPr>
          <a:xfrm>
            <a:off x="1699341" y="2560395"/>
            <a:ext cx="1504643" cy="400111"/>
          </a:xfrm>
          <a:prstGeom prst="rect">
            <a:avLst/>
          </a:prstGeom>
          <a:noFill/>
        </p:spPr>
        <p:txBody>
          <a:bodyPr wrap="none" lIns="91434" tIns="45718" rIns="91434" bIns="45718" rtlCol="0">
            <a:spAutoFit/>
          </a:bodyPr>
          <a:lstStyle/>
          <a:p>
            <a:r>
              <a:rPr lang="lv-LV" sz="2000" b="1" dirty="0">
                <a:solidFill>
                  <a:schemeClr val="bg1"/>
                </a:solidFill>
              </a:rPr>
              <a:t>Train station</a:t>
            </a:r>
            <a:endParaRPr lang="en-GB" sz="2000" b="1" dirty="0">
              <a:solidFill>
                <a:schemeClr val="bg1"/>
              </a:solidFill>
            </a:endParaRPr>
          </a:p>
        </p:txBody>
      </p:sp>
      <p:sp>
        <p:nvSpPr>
          <p:cNvPr id="27" name="TextBox 26"/>
          <p:cNvSpPr txBox="1"/>
          <p:nvPr/>
        </p:nvSpPr>
        <p:spPr>
          <a:xfrm>
            <a:off x="6650167" y="2360341"/>
            <a:ext cx="1535741" cy="400111"/>
          </a:xfrm>
          <a:prstGeom prst="rect">
            <a:avLst/>
          </a:prstGeom>
          <a:noFill/>
        </p:spPr>
        <p:txBody>
          <a:bodyPr wrap="none" lIns="91434" tIns="45718" rIns="91434" bIns="45718" rtlCol="0">
            <a:spAutoFit/>
          </a:bodyPr>
          <a:lstStyle/>
          <a:p>
            <a:r>
              <a:rPr lang="lv-LV" sz="2000" b="1" dirty="0">
                <a:solidFill>
                  <a:schemeClr val="bg1"/>
                </a:solidFill>
              </a:rPr>
              <a:t>Youth centre</a:t>
            </a:r>
            <a:endParaRPr lang="en-GB" sz="2000" b="1" dirty="0">
              <a:solidFill>
                <a:schemeClr val="bg1"/>
              </a:solidFill>
            </a:endParaRPr>
          </a:p>
        </p:txBody>
      </p:sp>
      <p:sp>
        <p:nvSpPr>
          <p:cNvPr id="28" name="TextBox 27"/>
          <p:cNvSpPr txBox="1"/>
          <p:nvPr/>
        </p:nvSpPr>
        <p:spPr>
          <a:xfrm>
            <a:off x="8848637" y="1953941"/>
            <a:ext cx="1354859" cy="400111"/>
          </a:xfrm>
          <a:prstGeom prst="rect">
            <a:avLst/>
          </a:prstGeom>
          <a:noFill/>
        </p:spPr>
        <p:txBody>
          <a:bodyPr wrap="none" lIns="91434" tIns="45718" rIns="91434" bIns="45718" rtlCol="0">
            <a:spAutoFit/>
          </a:bodyPr>
          <a:lstStyle/>
          <a:p>
            <a:r>
              <a:rPr lang="lv-LV" sz="2000" b="1" dirty="0">
                <a:solidFill>
                  <a:schemeClr val="bg1"/>
                </a:solidFill>
              </a:rPr>
              <a:t>Highschool</a:t>
            </a:r>
            <a:endParaRPr lang="en-GB" sz="2000" b="1" dirty="0">
              <a:solidFill>
                <a:schemeClr val="bg1"/>
              </a:solidFill>
            </a:endParaRPr>
          </a:p>
        </p:txBody>
      </p:sp>
      <p:cxnSp>
        <p:nvCxnSpPr>
          <p:cNvPr id="29" name="Straight Connector 28"/>
          <p:cNvCxnSpPr/>
          <p:nvPr/>
        </p:nvCxnSpPr>
        <p:spPr>
          <a:xfrm>
            <a:off x="834359" y="4762627"/>
            <a:ext cx="758503" cy="10836"/>
          </a:xfrm>
          <a:prstGeom prst="line">
            <a:avLst/>
          </a:prstGeom>
          <a:ln w="38100">
            <a:solidFill>
              <a:srgbClr val="FFFF00"/>
            </a:solidFill>
          </a:ln>
          <a:effectLst>
            <a:glow rad="203200">
              <a:srgbClr val="FFFF00">
                <a:alpha val="40000"/>
              </a:srgbClr>
            </a:glo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92857" y="4553761"/>
            <a:ext cx="4868128" cy="400111"/>
          </a:xfrm>
          <a:prstGeom prst="rect">
            <a:avLst/>
          </a:prstGeom>
          <a:noFill/>
        </p:spPr>
        <p:txBody>
          <a:bodyPr wrap="none" lIns="91434" tIns="45718" rIns="91434" bIns="45718" rtlCol="0">
            <a:spAutoFit/>
          </a:bodyPr>
          <a:lstStyle/>
          <a:p>
            <a:r>
              <a:rPr lang="lv-LV" sz="2000" b="1" dirty="0"/>
              <a:t>Potential place for boulevard development</a:t>
            </a:r>
            <a:endParaRPr lang="en-GB" sz="2000" b="1" dirty="0"/>
          </a:p>
        </p:txBody>
      </p:sp>
      <p:cxnSp>
        <p:nvCxnSpPr>
          <p:cNvPr id="32" name="Straight Connector 31"/>
          <p:cNvCxnSpPr/>
          <p:nvPr/>
        </p:nvCxnSpPr>
        <p:spPr>
          <a:xfrm flipH="1" flipV="1">
            <a:off x="841084" y="5108243"/>
            <a:ext cx="717089" cy="114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568759" y="4953870"/>
            <a:ext cx="3065028" cy="400111"/>
          </a:xfrm>
          <a:prstGeom prst="rect">
            <a:avLst/>
          </a:prstGeom>
          <a:noFill/>
        </p:spPr>
        <p:txBody>
          <a:bodyPr wrap="square" lIns="91434" tIns="45718" rIns="91434" bIns="45718" rtlCol="0">
            <a:spAutoFit/>
          </a:bodyPr>
          <a:lstStyle/>
          <a:p>
            <a:r>
              <a:rPr lang="lv-LV" sz="2000" b="1" dirty="0"/>
              <a:t>Lietuvas street (main road)</a:t>
            </a:r>
            <a:endParaRPr lang="en-GB" sz="2000" b="1" dirty="0"/>
          </a:p>
        </p:txBody>
      </p:sp>
      <p:sp>
        <p:nvSpPr>
          <p:cNvPr id="36" name="Oval 35"/>
          <p:cNvSpPr/>
          <p:nvPr/>
        </p:nvSpPr>
        <p:spPr>
          <a:xfrm>
            <a:off x="870677" y="5353981"/>
            <a:ext cx="623147" cy="589167"/>
          </a:xfrm>
          <a:prstGeom prst="ellipse">
            <a:avLst/>
          </a:prstGeom>
          <a:solidFill>
            <a:srgbClr val="FFFF00">
              <a:alpha val="51000"/>
            </a:srgbClr>
          </a:solidFill>
          <a:ln w="25400">
            <a:solidFill>
              <a:schemeClr val="accent4">
                <a:lumMod val="60000"/>
                <a:lumOff val="4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37" name="TextBox 36"/>
          <p:cNvSpPr txBox="1"/>
          <p:nvPr/>
        </p:nvSpPr>
        <p:spPr>
          <a:xfrm>
            <a:off x="1573998" y="5448507"/>
            <a:ext cx="3250313" cy="400111"/>
          </a:xfrm>
          <a:prstGeom prst="rect">
            <a:avLst/>
          </a:prstGeom>
          <a:noFill/>
        </p:spPr>
        <p:txBody>
          <a:bodyPr wrap="none" lIns="91434" tIns="45718" rIns="91434" bIns="45718" rtlCol="0">
            <a:spAutoFit/>
          </a:bodyPr>
          <a:lstStyle/>
          <a:p>
            <a:r>
              <a:rPr lang="lv-LV" sz="2000" b="1" dirty="0"/>
              <a:t>Potential development areas</a:t>
            </a:r>
            <a:endParaRPr lang="en-GB" sz="2000" b="1" dirty="0"/>
          </a:p>
        </p:txBody>
      </p:sp>
      <p:sp>
        <p:nvSpPr>
          <p:cNvPr id="33" name="TextBox 32"/>
          <p:cNvSpPr txBox="1"/>
          <p:nvPr/>
        </p:nvSpPr>
        <p:spPr>
          <a:xfrm>
            <a:off x="6482124" y="4255517"/>
            <a:ext cx="2493952" cy="400111"/>
          </a:xfrm>
          <a:prstGeom prst="rect">
            <a:avLst/>
          </a:prstGeom>
          <a:noFill/>
        </p:spPr>
        <p:txBody>
          <a:bodyPr wrap="none" lIns="91434" tIns="45718" rIns="91434" bIns="45718" rtlCol="0">
            <a:spAutoFit/>
          </a:bodyPr>
          <a:lstStyle/>
          <a:p>
            <a:r>
              <a:rPr lang="en-GB"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Closed cheese factory</a:t>
            </a:r>
            <a:endParaRPr lang="en-GB" sz="2000" b="1" dirty="0">
              <a:solidFill>
                <a:schemeClr val="bg1"/>
              </a:solidFill>
            </a:endParaRPr>
          </a:p>
        </p:txBody>
      </p:sp>
      <p:sp>
        <p:nvSpPr>
          <p:cNvPr id="3" name="Rectangle 2"/>
          <p:cNvSpPr/>
          <p:nvPr/>
        </p:nvSpPr>
        <p:spPr>
          <a:xfrm rot="229149">
            <a:off x="9652320" y="3351710"/>
            <a:ext cx="951345" cy="417825"/>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5" name="Rectangle 4"/>
          <p:cNvSpPr/>
          <p:nvPr/>
        </p:nvSpPr>
        <p:spPr>
          <a:xfrm rot="207030">
            <a:off x="10624353" y="3167024"/>
            <a:ext cx="731464" cy="634751"/>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39" name="TextBox 38"/>
          <p:cNvSpPr txBox="1"/>
          <p:nvPr/>
        </p:nvSpPr>
        <p:spPr>
          <a:xfrm>
            <a:off x="9605888" y="3854081"/>
            <a:ext cx="1830181" cy="400111"/>
          </a:xfrm>
          <a:prstGeom prst="rect">
            <a:avLst/>
          </a:prstGeom>
          <a:noFill/>
        </p:spPr>
        <p:txBody>
          <a:bodyPr wrap="none" lIns="91434" tIns="45718" rIns="91434" bIns="45718" rtlCol="0">
            <a:spAutoFit/>
          </a:bodyPr>
          <a:lstStyle/>
          <a:p>
            <a:r>
              <a:rPr lang="lv-LV" sz="2000" b="1" dirty="0">
                <a:solidFill>
                  <a:schemeClr val="bg1"/>
                </a:solidFill>
              </a:rPr>
              <a:t>Swimming pool</a:t>
            </a:r>
            <a:endParaRPr lang="en-GB" sz="2000" b="1" dirty="0">
              <a:solidFill>
                <a:schemeClr val="bg1"/>
              </a:solidFill>
            </a:endParaRPr>
          </a:p>
        </p:txBody>
      </p:sp>
      <p:sp>
        <p:nvSpPr>
          <p:cNvPr id="8" name="Rectangle 7"/>
          <p:cNvSpPr/>
          <p:nvPr/>
        </p:nvSpPr>
        <p:spPr>
          <a:xfrm>
            <a:off x="8829512" y="2960505"/>
            <a:ext cx="927177" cy="400111"/>
          </a:xfrm>
          <a:prstGeom prst="rect">
            <a:avLst/>
          </a:prstGeom>
        </p:spPr>
        <p:txBody>
          <a:bodyPr wrap="none" lIns="91434" tIns="45718" rIns="91434" bIns="45718">
            <a:spAutoFit/>
          </a:bodyPr>
          <a:lstStyle/>
          <a:p>
            <a:r>
              <a:rPr lang="en-GB" sz="2000" b="1" dirty="0">
                <a:solidFill>
                  <a:schemeClr val="bg1"/>
                </a:solidFill>
              </a:rPr>
              <a:t>Square</a:t>
            </a:r>
          </a:p>
        </p:txBody>
      </p:sp>
    </p:spTree>
    <p:extLst>
      <p:ext uri="{BB962C8B-B14F-4D97-AF65-F5344CB8AC3E}">
        <p14:creationId xmlns:p14="http://schemas.microsoft.com/office/powerpoint/2010/main" val="2832679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1906" t="6332" r="329" b="3471"/>
          <a:stretch/>
        </p:blipFill>
        <p:spPr>
          <a:xfrm>
            <a:off x="838200" y="0"/>
            <a:ext cx="10511736" cy="6858000"/>
          </a:xfrm>
          <a:prstGeom prst="rect">
            <a:avLst/>
          </a:prstGeom>
        </p:spPr>
      </p:pic>
      <p:sp>
        <p:nvSpPr>
          <p:cNvPr id="5" name="Rectangle 4"/>
          <p:cNvSpPr/>
          <p:nvPr/>
        </p:nvSpPr>
        <p:spPr>
          <a:xfrm>
            <a:off x="6928913" y="4253745"/>
            <a:ext cx="4421024" cy="2002671"/>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6" name="Rectangle 5"/>
          <p:cNvSpPr/>
          <p:nvPr/>
        </p:nvSpPr>
        <p:spPr>
          <a:xfrm>
            <a:off x="834356" y="4409037"/>
            <a:ext cx="5414045" cy="1647731"/>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cxnSp>
        <p:nvCxnSpPr>
          <p:cNvPr id="7" name="Straight Connector 6"/>
          <p:cNvCxnSpPr/>
          <p:nvPr/>
        </p:nvCxnSpPr>
        <p:spPr>
          <a:xfrm flipH="1">
            <a:off x="5058035" y="0"/>
            <a:ext cx="766119" cy="685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566349" y="3791527"/>
            <a:ext cx="829647" cy="812800"/>
          </a:xfrm>
          <a:prstGeom prst="ellipse">
            <a:avLst/>
          </a:prstGeom>
          <a:solidFill>
            <a:srgbClr val="FFFF00">
              <a:alpha val="27843"/>
            </a:srgbClr>
          </a:solidFill>
          <a:ln w="25400">
            <a:solidFill>
              <a:schemeClr val="accent4">
                <a:lumMod val="60000"/>
                <a:lumOff val="4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b="1" dirty="0"/>
          </a:p>
        </p:txBody>
      </p:sp>
      <p:sp>
        <p:nvSpPr>
          <p:cNvPr id="9" name="Oval 8"/>
          <p:cNvSpPr/>
          <p:nvPr/>
        </p:nvSpPr>
        <p:spPr>
          <a:xfrm>
            <a:off x="6141873" y="3188495"/>
            <a:ext cx="829647" cy="812800"/>
          </a:xfrm>
          <a:prstGeom prst="ellipse">
            <a:avLst/>
          </a:prstGeom>
          <a:solidFill>
            <a:srgbClr val="FFFF00">
              <a:alpha val="27843"/>
            </a:srgbClr>
          </a:solidFill>
          <a:ln w="25400">
            <a:solidFill>
              <a:schemeClr val="accent4">
                <a:lumMod val="60000"/>
                <a:lumOff val="4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cxnSp>
        <p:nvCxnSpPr>
          <p:cNvPr id="10" name="Straight Connector 9"/>
          <p:cNvCxnSpPr/>
          <p:nvPr/>
        </p:nvCxnSpPr>
        <p:spPr>
          <a:xfrm>
            <a:off x="1758527" y="3186550"/>
            <a:ext cx="3597564" cy="748145"/>
          </a:xfrm>
          <a:prstGeom prst="line">
            <a:avLst/>
          </a:prstGeom>
          <a:ln w="38100">
            <a:solidFill>
              <a:srgbClr val="FFFF00"/>
            </a:solidFill>
          </a:ln>
          <a:effectLst>
            <a:glow rad="2413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336613" y="3109265"/>
            <a:ext cx="121063" cy="825427"/>
          </a:xfrm>
          <a:prstGeom prst="line">
            <a:avLst/>
          </a:prstGeom>
          <a:ln w="38100">
            <a:solidFill>
              <a:srgbClr val="FFFF00"/>
            </a:solidFill>
          </a:ln>
          <a:effectLst>
            <a:glow rad="2413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41095" y="3089567"/>
            <a:ext cx="4199863" cy="430428"/>
          </a:xfrm>
          <a:prstGeom prst="line">
            <a:avLst/>
          </a:prstGeom>
          <a:ln w="38100">
            <a:solidFill>
              <a:srgbClr val="FFFF00"/>
            </a:solidFill>
          </a:ln>
          <a:effectLst>
            <a:glow rad="2413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34359" y="4762627"/>
            <a:ext cx="758503" cy="10836"/>
          </a:xfrm>
          <a:prstGeom prst="line">
            <a:avLst/>
          </a:prstGeom>
          <a:ln w="38100">
            <a:solidFill>
              <a:srgbClr val="FFFF00"/>
            </a:solidFill>
          </a:ln>
          <a:effectLst>
            <a:glow rad="203200">
              <a:srgbClr val="FFFF00">
                <a:alpha val="40000"/>
              </a:srgbClr>
            </a:glo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92857" y="4553761"/>
            <a:ext cx="4868128" cy="400111"/>
          </a:xfrm>
          <a:prstGeom prst="rect">
            <a:avLst/>
          </a:prstGeom>
          <a:noFill/>
        </p:spPr>
        <p:txBody>
          <a:bodyPr wrap="none" lIns="91434" tIns="45718" rIns="91434" bIns="45718" rtlCol="0">
            <a:spAutoFit/>
          </a:bodyPr>
          <a:lstStyle/>
          <a:p>
            <a:r>
              <a:rPr lang="lv-LV" sz="2000" b="1" dirty="0"/>
              <a:t>Potential place for boulevard development</a:t>
            </a:r>
            <a:endParaRPr lang="en-GB" sz="2000" b="1" dirty="0"/>
          </a:p>
        </p:txBody>
      </p:sp>
      <p:cxnSp>
        <p:nvCxnSpPr>
          <p:cNvPr id="15" name="Straight Connector 14"/>
          <p:cNvCxnSpPr/>
          <p:nvPr/>
        </p:nvCxnSpPr>
        <p:spPr>
          <a:xfrm flipH="1" flipV="1">
            <a:off x="841084" y="5108243"/>
            <a:ext cx="717089" cy="114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68759" y="4953870"/>
            <a:ext cx="3065028" cy="400111"/>
          </a:xfrm>
          <a:prstGeom prst="rect">
            <a:avLst/>
          </a:prstGeom>
          <a:noFill/>
        </p:spPr>
        <p:txBody>
          <a:bodyPr wrap="square" lIns="91434" tIns="45718" rIns="91434" bIns="45718" rtlCol="0">
            <a:spAutoFit/>
          </a:bodyPr>
          <a:lstStyle/>
          <a:p>
            <a:r>
              <a:rPr lang="lv-LV" sz="2000" b="1" dirty="0"/>
              <a:t>Lietuvas street (main road)</a:t>
            </a:r>
            <a:endParaRPr lang="en-GB" sz="2000" b="1" dirty="0"/>
          </a:p>
        </p:txBody>
      </p:sp>
      <p:sp>
        <p:nvSpPr>
          <p:cNvPr id="17" name="Oval 16"/>
          <p:cNvSpPr/>
          <p:nvPr/>
        </p:nvSpPr>
        <p:spPr>
          <a:xfrm>
            <a:off x="870677" y="5353981"/>
            <a:ext cx="623147" cy="589167"/>
          </a:xfrm>
          <a:prstGeom prst="ellipse">
            <a:avLst/>
          </a:prstGeom>
          <a:solidFill>
            <a:srgbClr val="FFFF00">
              <a:alpha val="51000"/>
            </a:srgbClr>
          </a:solidFill>
          <a:ln w="25400">
            <a:solidFill>
              <a:schemeClr val="accent4">
                <a:lumMod val="60000"/>
                <a:lumOff val="4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18" name="TextBox 17"/>
          <p:cNvSpPr txBox="1"/>
          <p:nvPr/>
        </p:nvSpPr>
        <p:spPr>
          <a:xfrm>
            <a:off x="1573998" y="5448507"/>
            <a:ext cx="3250313" cy="400111"/>
          </a:xfrm>
          <a:prstGeom prst="rect">
            <a:avLst/>
          </a:prstGeom>
          <a:noFill/>
        </p:spPr>
        <p:txBody>
          <a:bodyPr wrap="none" lIns="91434" tIns="45718" rIns="91434" bIns="45718" rtlCol="0">
            <a:spAutoFit/>
          </a:bodyPr>
          <a:lstStyle/>
          <a:p>
            <a:r>
              <a:rPr lang="lv-LV" sz="2000" b="1" dirty="0"/>
              <a:t>Potential development areas</a:t>
            </a:r>
            <a:endParaRPr lang="en-GB" sz="2000" b="1" dirty="0"/>
          </a:p>
        </p:txBody>
      </p:sp>
      <p:sp>
        <p:nvSpPr>
          <p:cNvPr id="19" name="Rectangle 18"/>
          <p:cNvSpPr/>
          <p:nvPr/>
        </p:nvSpPr>
        <p:spPr>
          <a:xfrm>
            <a:off x="7003057" y="4253741"/>
            <a:ext cx="4315536" cy="2282227"/>
          </a:xfrm>
          <a:prstGeom prst="rect">
            <a:avLst/>
          </a:prstGeom>
        </p:spPr>
        <p:txBody>
          <a:bodyPr wrap="square" lIns="91434" tIns="45718" rIns="91434" bIns="45718">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Closed cheese factory is a potential place to develop it for the people who lives there and for tourists, it will help to make the village more recognizable. Create and old known pub on the first floor and on the second – a place where to stay for the night.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p:cNvSpPr/>
          <p:nvPr/>
        </p:nvSpPr>
        <p:spPr>
          <a:xfrm>
            <a:off x="834225" y="411858"/>
            <a:ext cx="4623335" cy="2002671"/>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en-GB" dirty="0">
                <a:solidFill>
                  <a:schemeClr val="tx1"/>
                </a:solidFill>
              </a:rPr>
              <a:t>Square that combines different functions, like: bus turn-around area, market and pond. It could be a place where youngsters can spend time, this place also needs connection with park to make it more attractive and more useable for people. Square also needs some sheds for market places and for youngsters. </a:t>
            </a:r>
          </a:p>
        </p:txBody>
      </p:sp>
      <p:sp>
        <p:nvSpPr>
          <p:cNvPr id="21" name="Oval 20"/>
          <p:cNvSpPr/>
          <p:nvPr/>
        </p:nvSpPr>
        <p:spPr>
          <a:xfrm rot="765972">
            <a:off x="6765017" y="1012039"/>
            <a:ext cx="829647" cy="2204303"/>
          </a:xfrm>
          <a:prstGeom prst="ellipse">
            <a:avLst/>
          </a:prstGeom>
          <a:solidFill>
            <a:srgbClr val="FFFF00">
              <a:alpha val="27843"/>
            </a:srgbClr>
          </a:solidFill>
          <a:ln w="25400">
            <a:solidFill>
              <a:schemeClr val="accent4">
                <a:lumMod val="60000"/>
                <a:lumOff val="4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cxnSp>
        <p:nvCxnSpPr>
          <p:cNvPr id="23" name="Straight Arrow Connector 22"/>
          <p:cNvCxnSpPr/>
          <p:nvPr/>
        </p:nvCxnSpPr>
        <p:spPr>
          <a:xfrm flipV="1">
            <a:off x="5354709" y="2308033"/>
            <a:ext cx="1345859" cy="1794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9" idx="1"/>
          </p:cNvCxnSpPr>
          <p:nvPr/>
        </p:nvCxnSpPr>
        <p:spPr>
          <a:xfrm>
            <a:off x="5397143" y="2339435"/>
            <a:ext cx="866228" cy="96809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357073" y="4317919"/>
            <a:ext cx="567976" cy="28640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238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5429251" cy="3618349"/>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922045" y="606072"/>
            <a:ext cx="3614739" cy="2409825"/>
          </a:xfrm>
          <a:prstGeom prst="rect">
            <a:avLst/>
          </a:prstGeom>
        </p:spPr>
      </p:pic>
      <p:pic>
        <p:nvPicPr>
          <p:cNvPr id="9" name="Picture 2" descr="Attēlu rezultāti vaicājumam “elejas park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34" t="11380" r="8536" b="4149"/>
          <a:stretch/>
        </p:blipFill>
        <p:spPr bwMode="auto">
          <a:xfrm>
            <a:off x="8029581" y="0"/>
            <a:ext cx="4171947" cy="36183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575" y="6286503"/>
            <a:ext cx="5553076" cy="384719"/>
          </a:xfrm>
          <a:prstGeom prst="rect">
            <a:avLst/>
          </a:prstGeom>
          <a:noFill/>
        </p:spPr>
        <p:txBody>
          <a:bodyPr wrap="square" lIns="91434" tIns="45718" rIns="91434" bIns="45718" rtlCol="0">
            <a:spAutoFit/>
          </a:bodyPr>
          <a:lstStyle/>
          <a:p>
            <a:r>
              <a:rPr lang="lv-LV" dirty="0"/>
              <a:t>Use stone wall as town </a:t>
            </a:r>
            <a:r>
              <a:rPr lang="en-GB" dirty="0"/>
              <a:t>recognition</a:t>
            </a:r>
            <a:r>
              <a:rPr lang="lv-LV" dirty="0"/>
              <a:t>/design</a:t>
            </a:r>
            <a:r>
              <a:rPr lang="en-GB" dirty="0"/>
              <a:t> element</a:t>
            </a:r>
            <a:r>
              <a:rPr lang="lv-LV" dirty="0"/>
              <a:t>.</a:t>
            </a:r>
            <a:endParaRPr lang="en-GB" dirty="0"/>
          </a:p>
        </p:txBody>
      </p:sp>
      <p:pic>
        <p:nvPicPr>
          <p:cNvPr id="12" name="Picture 11"/>
          <p:cNvPicPr>
            <a:picLocks noChangeAspect="1"/>
          </p:cNvPicPr>
          <p:nvPr/>
        </p:nvPicPr>
        <p:blipFill rotWithShape="1">
          <a:blip r:embed="rId5"/>
          <a:srcRect l="28762" t="44451" r="21082" b="38087"/>
          <a:stretch/>
        </p:blipFill>
        <p:spPr>
          <a:xfrm>
            <a:off x="-17899" y="3714178"/>
            <a:ext cx="12210384" cy="2391351"/>
          </a:xfrm>
          <a:prstGeom prst="rect">
            <a:avLst/>
          </a:prstGeom>
        </p:spPr>
      </p:pic>
    </p:spTree>
    <p:extLst>
      <p:ext uri="{BB962C8B-B14F-4D97-AF65-F5344CB8AC3E}">
        <p14:creationId xmlns:p14="http://schemas.microsoft.com/office/powerpoint/2010/main" val="2294338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a:srcRect l="26428" t="6996" b="4489"/>
          <a:stretch/>
        </p:blipFill>
        <p:spPr>
          <a:xfrm>
            <a:off x="838200" y="-11545"/>
            <a:ext cx="10150765" cy="6869545"/>
          </a:xfrm>
          <a:prstGeom prst="rect">
            <a:avLst/>
          </a:prstGeom>
        </p:spPr>
      </p:pic>
      <p:sp>
        <p:nvSpPr>
          <p:cNvPr id="5" name="Oval 4"/>
          <p:cNvSpPr/>
          <p:nvPr/>
        </p:nvSpPr>
        <p:spPr>
          <a:xfrm>
            <a:off x="5407209" y="1775693"/>
            <a:ext cx="374755" cy="367147"/>
          </a:xfrm>
          <a:prstGeom prst="ellipse">
            <a:avLst/>
          </a:prstGeom>
          <a:solidFill>
            <a:srgbClr val="FF0000">
              <a:alpha val="66000"/>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6" name="Oval 5"/>
          <p:cNvSpPr/>
          <p:nvPr/>
        </p:nvSpPr>
        <p:spPr>
          <a:xfrm>
            <a:off x="4081793" y="4338781"/>
            <a:ext cx="374755" cy="367147"/>
          </a:xfrm>
          <a:prstGeom prst="ellipse">
            <a:avLst/>
          </a:prstGeom>
          <a:solidFill>
            <a:srgbClr val="FF0000">
              <a:alpha val="66000"/>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7" name="Oval 6"/>
          <p:cNvSpPr/>
          <p:nvPr/>
        </p:nvSpPr>
        <p:spPr>
          <a:xfrm>
            <a:off x="3268995" y="4515237"/>
            <a:ext cx="194647" cy="190695"/>
          </a:xfrm>
          <a:prstGeom prst="ellipse">
            <a:avLst/>
          </a:prstGeom>
          <a:solidFill>
            <a:srgbClr val="FF0000">
              <a:alpha val="66000"/>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8" name="Oval 7"/>
          <p:cNvSpPr/>
          <p:nvPr/>
        </p:nvSpPr>
        <p:spPr>
          <a:xfrm>
            <a:off x="3522313" y="4390191"/>
            <a:ext cx="194647" cy="190695"/>
          </a:xfrm>
          <a:prstGeom prst="ellipse">
            <a:avLst/>
          </a:prstGeom>
          <a:solidFill>
            <a:srgbClr val="FF0000">
              <a:alpha val="66000"/>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9" name="Oval 8"/>
          <p:cNvSpPr/>
          <p:nvPr/>
        </p:nvSpPr>
        <p:spPr>
          <a:xfrm>
            <a:off x="2765274" y="4562413"/>
            <a:ext cx="138887" cy="136067"/>
          </a:xfrm>
          <a:prstGeom prst="ellipse">
            <a:avLst/>
          </a:prstGeom>
          <a:solidFill>
            <a:srgbClr val="FF0000">
              <a:alpha val="66000"/>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10" name="Oval 9"/>
          <p:cNvSpPr/>
          <p:nvPr/>
        </p:nvSpPr>
        <p:spPr>
          <a:xfrm>
            <a:off x="5908625" y="785093"/>
            <a:ext cx="374755" cy="367147"/>
          </a:xfrm>
          <a:prstGeom prst="ellipse">
            <a:avLst/>
          </a:prstGeom>
          <a:solidFill>
            <a:srgbClr val="FF0000">
              <a:alpha val="66000"/>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11" name="Oval 10"/>
          <p:cNvSpPr/>
          <p:nvPr/>
        </p:nvSpPr>
        <p:spPr>
          <a:xfrm>
            <a:off x="3383427" y="3895105"/>
            <a:ext cx="138887" cy="136067"/>
          </a:xfrm>
          <a:prstGeom prst="ellipse">
            <a:avLst/>
          </a:prstGeom>
          <a:solidFill>
            <a:srgbClr val="FF0000">
              <a:alpha val="66000"/>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12" name="TextBox 11"/>
          <p:cNvSpPr txBox="1"/>
          <p:nvPr/>
        </p:nvSpPr>
        <p:spPr>
          <a:xfrm>
            <a:off x="4371465" y="1633348"/>
            <a:ext cx="1220331" cy="323163"/>
          </a:xfrm>
          <a:prstGeom prst="rect">
            <a:avLst/>
          </a:prstGeom>
          <a:noFill/>
        </p:spPr>
        <p:txBody>
          <a:bodyPr wrap="none" lIns="91434" tIns="45718" rIns="91434" bIns="45718" rtlCol="0">
            <a:spAutoFit/>
          </a:bodyPr>
          <a:lstStyle/>
          <a:p>
            <a:r>
              <a:rPr lang="lv-LV" sz="1500" b="1" dirty="0">
                <a:solidFill>
                  <a:schemeClr val="bg1"/>
                </a:solidFill>
              </a:rPr>
              <a:t>Kindergarten</a:t>
            </a:r>
            <a:endParaRPr lang="en-GB" sz="1500" b="1" dirty="0">
              <a:solidFill>
                <a:schemeClr val="bg1"/>
              </a:solidFill>
            </a:endParaRPr>
          </a:p>
        </p:txBody>
      </p:sp>
      <p:sp>
        <p:nvSpPr>
          <p:cNvPr id="14" name="TextBox 13"/>
          <p:cNvSpPr txBox="1"/>
          <p:nvPr/>
        </p:nvSpPr>
        <p:spPr>
          <a:xfrm>
            <a:off x="2168929" y="3682308"/>
            <a:ext cx="1373321" cy="323163"/>
          </a:xfrm>
          <a:prstGeom prst="rect">
            <a:avLst/>
          </a:prstGeom>
          <a:noFill/>
        </p:spPr>
        <p:txBody>
          <a:bodyPr wrap="none" lIns="91434" tIns="45718" rIns="91434" bIns="45718" rtlCol="0">
            <a:spAutoFit/>
          </a:bodyPr>
          <a:lstStyle/>
          <a:p>
            <a:r>
              <a:rPr lang="lv-LV" sz="1500" b="1" dirty="0">
                <a:solidFill>
                  <a:schemeClr val="bg1"/>
                </a:solidFill>
              </a:rPr>
              <a:t>Primary school</a:t>
            </a:r>
            <a:endParaRPr lang="en-GB" sz="1500" b="1" dirty="0">
              <a:solidFill>
                <a:schemeClr val="bg1"/>
              </a:solidFill>
            </a:endParaRPr>
          </a:p>
        </p:txBody>
      </p:sp>
      <p:sp>
        <p:nvSpPr>
          <p:cNvPr id="15" name="TextBox 14"/>
          <p:cNvSpPr txBox="1"/>
          <p:nvPr/>
        </p:nvSpPr>
        <p:spPr>
          <a:xfrm>
            <a:off x="4269173" y="4124029"/>
            <a:ext cx="1061505" cy="323163"/>
          </a:xfrm>
          <a:prstGeom prst="rect">
            <a:avLst/>
          </a:prstGeom>
          <a:noFill/>
        </p:spPr>
        <p:txBody>
          <a:bodyPr wrap="none" lIns="91434" tIns="45718" rIns="91434" bIns="45718" rtlCol="0">
            <a:spAutoFit/>
          </a:bodyPr>
          <a:lstStyle/>
          <a:p>
            <a:r>
              <a:rPr lang="lv-LV" sz="1500" b="1" dirty="0">
                <a:solidFill>
                  <a:schemeClr val="bg1"/>
                </a:solidFill>
              </a:rPr>
              <a:t>Highschool</a:t>
            </a:r>
            <a:endParaRPr lang="en-GB" sz="1500" b="1" dirty="0">
              <a:solidFill>
                <a:schemeClr val="bg1"/>
              </a:solidFill>
            </a:endParaRPr>
          </a:p>
        </p:txBody>
      </p:sp>
      <p:sp>
        <p:nvSpPr>
          <p:cNvPr id="16" name="TextBox 15"/>
          <p:cNvSpPr txBox="1"/>
          <p:nvPr/>
        </p:nvSpPr>
        <p:spPr>
          <a:xfrm>
            <a:off x="1695952" y="4485537"/>
            <a:ext cx="1174613" cy="323163"/>
          </a:xfrm>
          <a:prstGeom prst="rect">
            <a:avLst/>
          </a:prstGeom>
          <a:noFill/>
        </p:spPr>
        <p:txBody>
          <a:bodyPr wrap="none" lIns="91434" tIns="45718" rIns="91434" bIns="45718" rtlCol="0">
            <a:spAutoFit/>
          </a:bodyPr>
          <a:lstStyle/>
          <a:p>
            <a:r>
              <a:rPr lang="lv-LV" sz="1500" b="1" dirty="0">
                <a:solidFill>
                  <a:schemeClr val="bg1"/>
                </a:solidFill>
              </a:rPr>
              <a:t>Train station</a:t>
            </a:r>
            <a:endParaRPr lang="en-GB" sz="1500" b="1" dirty="0">
              <a:solidFill>
                <a:schemeClr val="bg1"/>
              </a:solidFill>
            </a:endParaRPr>
          </a:p>
        </p:txBody>
      </p:sp>
      <p:sp>
        <p:nvSpPr>
          <p:cNvPr id="17" name="TextBox 16"/>
          <p:cNvSpPr txBox="1"/>
          <p:nvPr/>
        </p:nvSpPr>
        <p:spPr>
          <a:xfrm>
            <a:off x="2072356" y="4289929"/>
            <a:ext cx="1362677" cy="323163"/>
          </a:xfrm>
          <a:prstGeom prst="rect">
            <a:avLst/>
          </a:prstGeom>
          <a:noFill/>
        </p:spPr>
        <p:txBody>
          <a:bodyPr wrap="none" lIns="91434" tIns="45718" rIns="91434" bIns="45718" rtlCol="0">
            <a:spAutoFit/>
          </a:bodyPr>
          <a:lstStyle/>
          <a:p>
            <a:r>
              <a:rPr lang="lv-LV" sz="1500" b="1" dirty="0">
                <a:solidFill>
                  <a:schemeClr val="bg1"/>
                </a:solidFill>
              </a:rPr>
              <a:t>Cultural centre</a:t>
            </a:r>
            <a:endParaRPr lang="en-GB" sz="1500" b="1" dirty="0">
              <a:solidFill>
                <a:schemeClr val="bg1"/>
              </a:solidFill>
            </a:endParaRPr>
          </a:p>
        </p:txBody>
      </p:sp>
      <p:sp>
        <p:nvSpPr>
          <p:cNvPr id="18" name="TextBox 17"/>
          <p:cNvSpPr txBox="1"/>
          <p:nvPr/>
        </p:nvSpPr>
        <p:spPr>
          <a:xfrm>
            <a:off x="2654997" y="4124029"/>
            <a:ext cx="1126779" cy="323163"/>
          </a:xfrm>
          <a:prstGeom prst="rect">
            <a:avLst/>
          </a:prstGeom>
          <a:noFill/>
        </p:spPr>
        <p:txBody>
          <a:bodyPr wrap="none" lIns="91434" tIns="45718" rIns="91434" bIns="45718" rtlCol="0">
            <a:spAutoFit/>
          </a:bodyPr>
          <a:lstStyle/>
          <a:p>
            <a:r>
              <a:rPr lang="lv-LV" sz="1500" b="1" dirty="0">
                <a:solidFill>
                  <a:schemeClr val="bg1"/>
                </a:solidFill>
              </a:rPr>
              <a:t>Youth cente</a:t>
            </a:r>
            <a:endParaRPr lang="en-GB" sz="1500" b="1" dirty="0">
              <a:solidFill>
                <a:schemeClr val="bg1"/>
              </a:solidFill>
            </a:endParaRPr>
          </a:p>
        </p:txBody>
      </p:sp>
      <p:sp>
        <p:nvSpPr>
          <p:cNvPr id="19" name="TextBox 18"/>
          <p:cNvSpPr txBox="1"/>
          <p:nvPr/>
        </p:nvSpPr>
        <p:spPr>
          <a:xfrm>
            <a:off x="4937288" y="513749"/>
            <a:ext cx="1125625" cy="323163"/>
          </a:xfrm>
          <a:prstGeom prst="rect">
            <a:avLst/>
          </a:prstGeom>
          <a:noFill/>
        </p:spPr>
        <p:txBody>
          <a:bodyPr wrap="none" lIns="91434" tIns="45718" rIns="91434" bIns="45718" rtlCol="0">
            <a:spAutoFit/>
          </a:bodyPr>
          <a:lstStyle/>
          <a:p>
            <a:r>
              <a:rPr lang="lv-LV" sz="1500" b="1" dirty="0">
                <a:solidFill>
                  <a:schemeClr val="bg1"/>
                </a:solidFill>
              </a:rPr>
              <a:t>Manor park</a:t>
            </a:r>
            <a:endParaRPr lang="en-GB" sz="1500" b="1" dirty="0">
              <a:solidFill>
                <a:schemeClr val="bg1"/>
              </a:solidFill>
            </a:endParaRPr>
          </a:p>
        </p:txBody>
      </p:sp>
      <p:cxnSp>
        <p:nvCxnSpPr>
          <p:cNvPr id="20" name="Straight Connector 19"/>
          <p:cNvCxnSpPr/>
          <p:nvPr/>
        </p:nvCxnSpPr>
        <p:spPr>
          <a:xfrm>
            <a:off x="2886471" y="4617834"/>
            <a:ext cx="566399" cy="108225"/>
          </a:xfrm>
          <a:prstGeom prst="line">
            <a:avLst/>
          </a:prstGeom>
          <a:ln w="22225">
            <a:solidFill>
              <a:srgbClr val="FFFF00"/>
            </a:solidFill>
          </a:ln>
          <a:effectLst>
            <a:glow rad="2032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458252" y="4628669"/>
            <a:ext cx="25877" cy="94003"/>
          </a:xfrm>
          <a:prstGeom prst="line">
            <a:avLst/>
          </a:prstGeom>
          <a:ln w="22225">
            <a:solidFill>
              <a:srgbClr val="FFFF00"/>
            </a:solidFill>
          </a:ln>
          <a:effectLst>
            <a:glow rad="2032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484133" y="4628667"/>
            <a:ext cx="618153" cy="43276"/>
          </a:xfrm>
          <a:prstGeom prst="line">
            <a:avLst/>
          </a:prstGeom>
          <a:ln w="22225">
            <a:solidFill>
              <a:srgbClr val="FFFF00"/>
            </a:solidFill>
          </a:ln>
          <a:effectLst>
            <a:glow rad="2032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371625" y="3963142"/>
            <a:ext cx="24411" cy="36969"/>
          </a:xfrm>
          <a:prstGeom prst="line">
            <a:avLst/>
          </a:prstGeom>
          <a:ln w="22225">
            <a:solidFill>
              <a:srgbClr val="FFFF00"/>
            </a:solidFill>
          </a:ln>
          <a:effectLst>
            <a:glow rad="2032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62385" y="3601042"/>
            <a:ext cx="25935" cy="22119"/>
          </a:xfrm>
          <a:prstGeom prst="line">
            <a:avLst/>
          </a:prstGeom>
          <a:ln w="22225">
            <a:solidFill>
              <a:srgbClr val="FFFF00"/>
            </a:solidFill>
          </a:ln>
          <a:effectLst>
            <a:glow rad="2032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84495" y="1111981"/>
            <a:ext cx="22840" cy="27849"/>
          </a:xfrm>
          <a:prstGeom prst="line">
            <a:avLst/>
          </a:prstGeom>
          <a:ln w="22225">
            <a:solidFill>
              <a:srgbClr val="FFFF00"/>
            </a:solidFill>
          </a:ln>
          <a:effectLst>
            <a:glow rad="2032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975587" y="266201"/>
            <a:ext cx="22840" cy="27849"/>
          </a:xfrm>
          <a:prstGeom prst="line">
            <a:avLst/>
          </a:prstGeom>
          <a:ln w="22225">
            <a:solidFill>
              <a:srgbClr val="FFFF00"/>
            </a:solidFill>
          </a:ln>
          <a:effectLst>
            <a:glow rad="2032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309841" y="3578925"/>
            <a:ext cx="25935" cy="22119"/>
          </a:xfrm>
          <a:prstGeom prst="line">
            <a:avLst/>
          </a:prstGeom>
          <a:ln w="22225">
            <a:solidFill>
              <a:srgbClr val="FFFF00"/>
            </a:solidFill>
          </a:ln>
          <a:effectLst>
            <a:glow rad="203200">
              <a:srgbClr val="FFFF00">
                <a:alpha val="4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593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8000" b="-2000"/>
          </a:stretch>
        </a:blipFill>
        <a:effectLst/>
      </p:bgPr>
    </p:bg>
    <p:spTree>
      <p:nvGrpSpPr>
        <p:cNvPr id="1" name=""/>
        <p:cNvGrpSpPr/>
        <p:nvPr/>
      </p:nvGrpSpPr>
      <p:grpSpPr>
        <a:xfrm>
          <a:off x="0" y="0"/>
          <a:ext cx="0" cy="0"/>
          <a:chOff x="0" y="0"/>
          <a:chExt cx="0" cy="0"/>
        </a:xfrm>
      </p:grpSpPr>
      <p:sp>
        <p:nvSpPr>
          <p:cNvPr id="36" name="Rectangle 35"/>
          <p:cNvSpPr/>
          <p:nvPr/>
        </p:nvSpPr>
        <p:spPr>
          <a:xfrm>
            <a:off x="4940172" y="3092881"/>
            <a:ext cx="1098521" cy="1886352"/>
          </a:xfrm>
          <a:custGeom>
            <a:avLst/>
            <a:gdLst>
              <a:gd name="connsiteX0" fmla="*/ 0 w 414240"/>
              <a:gd name="connsiteY0" fmla="*/ 0 h 670910"/>
              <a:gd name="connsiteX1" fmla="*/ 414240 w 414240"/>
              <a:gd name="connsiteY1" fmla="*/ 0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31360 w 414240"/>
              <a:gd name="connsiteY1" fmla="*/ 190195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377664"/>
              <a:gd name="connsiteY0" fmla="*/ 0 h 670910"/>
              <a:gd name="connsiteX1" fmla="*/ 209414 w 377664"/>
              <a:gd name="connsiteY1" fmla="*/ 73152 h 670910"/>
              <a:gd name="connsiteX2" fmla="*/ 377664 w 377664"/>
              <a:gd name="connsiteY2" fmla="*/ 656280 h 670910"/>
              <a:gd name="connsiteX3" fmla="*/ 0 w 377664"/>
              <a:gd name="connsiteY3" fmla="*/ 670910 h 670910"/>
              <a:gd name="connsiteX4" fmla="*/ 0 w 377664"/>
              <a:gd name="connsiteY4" fmla="*/ 0 h 67091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0 w 377664"/>
              <a:gd name="connsiteY4"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333 w 377997"/>
              <a:gd name="connsiteY5"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43892 w 377997"/>
              <a:gd name="connsiteY5" fmla="*/ 133972 h 656280"/>
              <a:gd name="connsiteX6" fmla="*/ 333 w 377997"/>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65504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43558 w 823891"/>
              <a:gd name="connsiteY4" fmla="*/ 331482 h 1409745"/>
              <a:gd name="connsiteX5" fmla="*/ 43559 w 823891"/>
              <a:gd name="connsiteY5" fmla="*/ 133972 h 1409745"/>
              <a:gd name="connsiteX6" fmla="*/ 0 w 823891"/>
              <a:gd name="connsiteY6" fmla="*/ 0 h 1409745"/>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233753 w 823891"/>
              <a:gd name="connsiteY4" fmla="*/ 953274 h 1409745"/>
              <a:gd name="connsiteX5" fmla="*/ 43558 w 823891"/>
              <a:gd name="connsiteY5" fmla="*/ 331482 h 1409745"/>
              <a:gd name="connsiteX6" fmla="*/ 43559 w 823891"/>
              <a:gd name="connsiteY6" fmla="*/ 133972 h 1409745"/>
              <a:gd name="connsiteX7" fmla="*/ 0 w 823891"/>
              <a:gd name="connsiteY7" fmla="*/ 0 h 1409745"/>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43558 w 823891"/>
              <a:gd name="connsiteY6" fmla="*/ 331482 h 1414764"/>
              <a:gd name="connsiteX7" fmla="*/ 43559 w 823891"/>
              <a:gd name="connsiteY7" fmla="*/ 133972 h 1414764"/>
              <a:gd name="connsiteX8" fmla="*/ 0 w 823891"/>
              <a:gd name="connsiteY8" fmla="*/ 0 h 1414764"/>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87449 w 823891"/>
              <a:gd name="connsiteY6" fmla="*/ 514361 h 1414764"/>
              <a:gd name="connsiteX7" fmla="*/ 43558 w 823891"/>
              <a:gd name="connsiteY7" fmla="*/ 331482 h 1414764"/>
              <a:gd name="connsiteX8" fmla="*/ 43559 w 823891"/>
              <a:gd name="connsiteY8" fmla="*/ 133972 h 1414764"/>
              <a:gd name="connsiteX9" fmla="*/ 0 w 823891"/>
              <a:gd name="connsiteY9" fmla="*/ 0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891" h="1414764">
                <a:moveTo>
                  <a:pt x="0" y="0"/>
                </a:moveTo>
                <a:lnTo>
                  <a:pt x="209414" y="73152"/>
                </a:lnTo>
                <a:cubicBezTo>
                  <a:pt x="226482" y="287036"/>
                  <a:pt x="470323" y="808158"/>
                  <a:pt x="823891" y="963519"/>
                </a:cubicBezTo>
                <a:lnTo>
                  <a:pt x="775411" y="1409745"/>
                </a:lnTo>
                <a:cubicBezTo>
                  <a:pt x="717288" y="1445833"/>
                  <a:pt x="514224" y="1278070"/>
                  <a:pt x="423948" y="1201991"/>
                </a:cubicBezTo>
                <a:cubicBezTo>
                  <a:pt x="333672" y="1125912"/>
                  <a:pt x="284959" y="1067879"/>
                  <a:pt x="233753" y="953274"/>
                </a:cubicBezTo>
                <a:cubicBezTo>
                  <a:pt x="182547" y="838669"/>
                  <a:pt x="119148" y="617993"/>
                  <a:pt x="87449" y="514361"/>
                </a:cubicBezTo>
                <a:cubicBezTo>
                  <a:pt x="55750" y="410729"/>
                  <a:pt x="55750" y="394880"/>
                  <a:pt x="43558" y="331482"/>
                </a:cubicBezTo>
                <a:cubicBezTo>
                  <a:pt x="43558" y="277837"/>
                  <a:pt x="43559" y="187617"/>
                  <a:pt x="43559" y="133972"/>
                </a:cubicBezTo>
                <a:lnTo>
                  <a:pt x="0" y="0"/>
                </a:lnTo>
                <a:close/>
              </a:path>
            </a:pathLst>
          </a:custGeom>
          <a:solidFill>
            <a:schemeClr val="accent3">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35" name="Rectangle 34"/>
          <p:cNvSpPr/>
          <p:nvPr/>
        </p:nvSpPr>
        <p:spPr>
          <a:xfrm rot="304534">
            <a:off x="6046413" y="3399075"/>
            <a:ext cx="2450209" cy="1562544"/>
          </a:xfrm>
          <a:prstGeom prst="rect">
            <a:avLst/>
          </a:prstGeom>
          <a:solidFill>
            <a:schemeClr val="bg1">
              <a:lumMod val="50000"/>
              <a:alpha val="52000"/>
            </a:schemeClr>
          </a:solid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27" name="Oval 26"/>
          <p:cNvSpPr/>
          <p:nvPr/>
        </p:nvSpPr>
        <p:spPr>
          <a:xfrm>
            <a:off x="6263163" y="3715208"/>
            <a:ext cx="864096" cy="817832"/>
          </a:xfrm>
          <a:prstGeom prst="ellipse">
            <a:avLst/>
          </a:prstGeom>
          <a:solidFill>
            <a:schemeClr val="accent3">
              <a:lumMod val="60000"/>
              <a:lumOff val="40000"/>
              <a:alpha val="74000"/>
            </a:schemeClr>
          </a:solid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cxnSp>
        <p:nvCxnSpPr>
          <p:cNvPr id="5" name="Straight Connector 4"/>
          <p:cNvCxnSpPr/>
          <p:nvPr/>
        </p:nvCxnSpPr>
        <p:spPr>
          <a:xfrm flipV="1">
            <a:off x="4630984" y="3188892"/>
            <a:ext cx="192021" cy="1632181"/>
          </a:xfrm>
          <a:prstGeom prst="line">
            <a:avLst/>
          </a:prstGeom>
          <a:ln w="57150">
            <a:solidFill>
              <a:schemeClr val="tx1">
                <a:lumMod val="85000"/>
                <a:lumOff val="15000"/>
                <a:alpha val="4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07949" y="6501341"/>
            <a:ext cx="47895" cy="356659"/>
          </a:xfrm>
          <a:prstGeom prst="line">
            <a:avLst/>
          </a:prstGeom>
          <a:ln w="57150">
            <a:solidFill>
              <a:schemeClr val="tx1">
                <a:lumMod val="85000"/>
                <a:lumOff val="15000"/>
                <a:alpha val="48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844160" y="1172668"/>
            <a:ext cx="192021" cy="1632181"/>
          </a:xfrm>
          <a:prstGeom prst="line">
            <a:avLst/>
          </a:prstGeom>
          <a:ln w="57150">
            <a:solidFill>
              <a:schemeClr val="tx1">
                <a:lumMod val="85000"/>
                <a:lumOff val="15000"/>
                <a:alpha val="48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rot="219846">
            <a:off x="8654642" y="3743071"/>
            <a:ext cx="244319" cy="975183"/>
          </a:xfrm>
          <a:custGeom>
            <a:avLst/>
            <a:gdLst>
              <a:gd name="connsiteX0" fmla="*/ 0 w 288032"/>
              <a:gd name="connsiteY0" fmla="*/ 331174 h 662348"/>
              <a:gd name="connsiteX1" fmla="*/ 144016 w 288032"/>
              <a:gd name="connsiteY1" fmla="*/ 0 h 662348"/>
              <a:gd name="connsiteX2" fmla="*/ 288032 w 288032"/>
              <a:gd name="connsiteY2" fmla="*/ 331174 h 662348"/>
              <a:gd name="connsiteX3" fmla="*/ 144016 w 288032"/>
              <a:gd name="connsiteY3" fmla="*/ 662348 h 662348"/>
              <a:gd name="connsiteX4" fmla="*/ 0 w 288032"/>
              <a:gd name="connsiteY4" fmla="*/ 331174 h 662348"/>
              <a:gd name="connsiteX0" fmla="*/ 3487 w 160115"/>
              <a:gd name="connsiteY0" fmla="*/ 322769 h 662367"/>
              <a:gd name="connsiteX1" fmla="*/ 16099 w 160115"/>
              <a:gd name="connsiteY1" fmla="*/ 10 h 662367"/>
              <a:gd name="connsiteX2" fmla="*/ 160115 w 160115"/>
              <a:gd name="connsiteY2" fmla="*/ 331184 h 662367"/>
              <a:gd name="connsiteX3" fmla="*/ 16099 w 160115"/>
              <a:gd name="connsiteY3" fmla="*/ 662358 h 662367"/>
              <a:gd name="connsiteX4" fmla="*/ 3487 w 160115"/>
              <a:gd name="connsiteY4" fmla="*/ 322769 h 662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15" h="662367">
                <a:moveTo>
                  <a:pt x="3487" y="322769"/>
                </a:moveTo>
                <a:cubicBezTo>
                  <a:pt x="3487" y="139867"/>
                  <a:pt x="-10006" y="-1392"/>
                  <a:pt x="16099" y="10"/>
                </a:cubicBezTo>
                <a:cubicBezTo>
                  <a:pt x="42204" y="1412"/>
                  <a:pt x="160115" y="148282"/>
                  <a:pt x="160115" y="331184"/>
                </a:cubicBezTo>
                <a:cubicBezTo>
                  <a:pt x="160115" y="514086"/>
                  <a:pt x="42204" y="663760"/>
                  <a:pt x="16099" y="662358"/>
                </a:cubicBezTo>
                <a:cubicBezTo>
                  <a:pt x="-10006" y="660956"/>
                  <a:pt x="3487" y="505671"/>
                  <a:pt x="3487" y="322769"/>
                </a:cubicBezTo>
                <a:close/>
              </a:path>
            </a:pathLst>
          </a:custGeom>
          <a:solidFill>
            <a:schemeClr val="accent2">
              <a:lumMod val="75000"/>
              <a:alpha val="77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26" name="Oval 25"/>
          <p:cNvSpPr/>
          <p:nvPr/>
        </p:nvSpPr>
        <p:spPr>
          <a:xfrm>
            <a:off x="6359173" y="3796581"/>
            <a:ext cx="672075" cy="640448"/>
          </a:xfrm>
          <a:prstGeom prst="ellipse">
            <a:avLst/>
          </a:prstGeom>
          <a:solidFill>
            <a:schemeClr val="accent5">
              <a:lumMod val="75000"/>
              <a:alpha val="74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cxnSp>
        <p:nvCxnSpPr>
          <p:cNvPr id="29" name="Straight Connector 28"/>
          <p:cNvCxnSpPr/>
          <p:nvPr/>
        </p:nvCxnSpPr>
        <p:spPr>
          <a:xfrm flipV="1">
            <a:off x="5396480" y="3188891"/>
            <a:ext cx="192021" cy="1662632"/>
          </a:xfrm>
          <a:prstGeom prst="line">
            <a:avLst/>
          </a:prstGeom>
          <a:ln w="66675">
            <a:solidFill>
              <a:schemeClr val="tx1">
                <a:lumMod val="85000"/>
                <a:lumOff val="15000"/>
                <a:alpha val="48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474132" y="3497911"/>
            <a:ext cx="192021" cy="1611196"/>
          </a:xfrm>
          <a:prstGeom prst="line">
            <a:avLst/>
          </a:prstGeom>
          <a:ln w="73025">
            <a:solidFill>
              <a:schemeClr val="tx1">
                <a:lumMod val="85000"/>
                <a:lumOff val="15000"/>
                <a:alpha val="48000"/>
              </a:schemeClr>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rot="19555014">
            <a:off x="7693289" y="2122507"/>
            <a:ext cx="547463" cy="1237204"/>
          </a:xfrm>
          <a:custGeom>
            <a:avLst/>
            <a:gdLst>
              <a:gd name="connsiteX0" fmla="*/ 0 w 578107"/>
              <a:gd name="connsiteY0" fmla="*/ 439430 h 878860"/>
              <a:gd name="connsiteX1" fmla="*/ 289054 w 578107"/>
              <a:gd name="connsiteY1" fmla="*/ 0 h 878860"/>
              <a:gd name="connsiteX2" fmla="*/ 578108 w 578107"/>
              <a:gd name="connsiteY2" fmla="*/ 439430 h 878860"/>
              <a:gd name="connsiteX3" fmla="*/ 289054 w 578107"/>
              <a:gd name="connsiteY3" fmla="*/ 878860 h 878860"/>
              <a:gd name="connsiteX4" fmla="*/ 0 w 578107"/>
              <a:gd name="connsiteY4" fmla="*/ 439430 h 878860"/>
              <a:gd name="connsiteX0" fmla="*/ 38 w 578146"/>
              <a:gd name="connsiteY0" fmla="*/ 439430 h 933751"/>
              <a:gd name="connsiteX1" fmla="*/ 289092 w 578146"/>
              <a:gd name="connsiteY1" fmla="*/ 0 h 933751"/>
              <a:gd name="connsiteX2" fmla="*/ 578146 w 578146"/>
              <a:gd name="connsiteY2" fmla="*/ 439430 h 933751"/>
              <a:gd name="connsiteX3" fmla="*/ 304948 w 578146"/>
              <a:gd name="connsiteY3" fmla="*/ 933751 h 933751"/>
              <a:gd name="connsiteX4" fmla="*/ 38 w 578146"/>
              <a:gd name="connsiteY4" fmla="*/ 439430 h 933751"/>
              <a:gd name="connsiteX0" fmla="*/ 25 w 493132"/>
              <a:gd name="connsiteY0" fmla="*/ 439544 h 933922"/>
              <a:gd name="connsiteX1" fmla="*/ 289079 w 493132"/>
              <a:gd name="connsiteY1" fmla="*/ 114 h 933922"/>
              <a:gd name="connsiteX2" fmla="*/ 493132 w 493132"/>
              <a:gd name="connsiteY2" fmla="*/ 408528 h 933922"/>
              <a:gd name="connsiteX3" fmla="*/ 304935 w 493132"/>
              <a:gd name="connsiteY3" fmla="*/ 933865 h 933922"/>
              <a:gd name="connsiteX4" fmla="*/ 25 w 493132"/>
              <a:gd name="connsiteY4" fmla="*/ 439544 h 933922"/>
              <a:gd name="connsiteX0" fmla="*/ 26 w 574217"/>
              <a:gd name="connsiteY0" fmla="*/ 439478 h 933823"/>
              <a:gd name="connsiteX1" fmla="*/ 289080 w 574217"/>
              <a:gd name="connsiteY1" fmla="*/ 48 h 933823"/>
              <a:gd name="connsiteX2" fmla="*/ 574217 w 574217"/>
              <a:gd name="connsiteY2" fmla="*/ 419163 h 933823"/>
              <a:gd name="connsiteX3" fmla="*/ 304936 w 574217"/>
              <a:gd name="connsiteY3" fmla="*/ 933799 h 933823"/>
              <a:gd name="connsiteX4" fmla="*/ 26 w 574217"/>
              <a:gd name="connsiteY4" fmla="*/ 439478 h 933823"/>
              <a:gd name="connsiteX0" fmla="*/ 623 w 574814"/>
              <a:gd name="connsiteY0" fmla="*/ 442851 h 937196"/>
              <a:gd name="connsiteX1" fmla="*/ 389118 w 574814"/>
              <a:gd name="connsiteY1" fmla="*/ 46 h 937196"/>
              <a:gd name="connsiteX2" fmla="*/ 574814 w 574814"/>
              <a:gd name="connsiteY2" fmla="*/ 422536 h 937196"/>
              <a:gd name="connsiteX3" fmla="*/ 305533 w 574814"/>
              <a:gd name="connsiteY3" fmla="*/ 937172 h 937196"/>
              <a:gd name="connsiteX4" fmla="*/ 623 w 574814"/>
              <a:gd name="connsiteY4" fmla="*/ 442851 h 937196"/>
              <a:gd name="connsiteX0" fmla="*/ 484 w 655216"/>
              <a:gd name="connsiteY0" fmla="*/ 353442 h 937931"/>
              <a:gd name="connsiteX1" fmla="*/ 469520 w 655216"/>
              <a:gd name="connsiteY1" fmla="*/ 462 h 937931"/>
              <a:gd name="connsiteX2" fmla="*/ 655216 w 655216"/>
              <a:gd name="connsiteY2" fmla="*/ 422952 h 937931"/>
              <a:gd name="connsiteX3" fmla="*/ 385935 w 655216"/>
              <a:gd name="connsiteY3" fmla="*/ 937588 h 937931"/>
              <a:gd name="connsiteX4" fmla="*/ 484 w 655216"/>
              <a:gd name="connsiteY4" fmla="*/ 353442 h 937931"/>
              <a:gd name="connsiteX0" fmla="*/ 75 w 654807"/>
              <a:gd name="connsiteY0" fmla="*/ 353428 h 891652"/>
              <a:gd name="connsiteX1" fmla="*/ 469111 w 654807"/>
              <a:gd name="connsiteY1" fmla="*/ 448 h 891652"/>
              <a:gd name="connsiteX2" fmla="*/ 654807 w 654807"/>
              <a:gd name="connsiteY2" fmla="*/ 422938 h 891652"/>
              <a:gd name="connsiteX3" fmla="*/ 434538 w 654807"/>
              <a:gd name="connsiteY3" fmla="*/ 891245 h 891652"/>
              <a:gd name="connsiteX4" fmla="*/ 75 w 654807"/>
              <a:gd name="connsiteY4" fmla="*/ 353428 h 891652"/>
              <a:gd name="connsiteX0" fmla="*/ 67 w 654799"/>
              <a:gd name="connsiteY0" fmla="*/ 353428 h 900755"/>
              <a:gd name="connsiteX1" fmla="*/ 469103 w 654799"/>
              <a:gd name="connsiteY1" fmla="*/ 448 h 900755"/>
              <a:gd name="connsiteX2" fmla="*/ 654799 w 654799"/>
              <a:gd name="connsiteY2" fmla="*/ 422938 h 900755"/>
              <a:gd name="connsiteX3" fmla="*/ 434530 w 654799"/>
              <a:gd name="connsiteY3" fmla="*/ 891245 h 900755"/>
              <a:gd name="connsiteX4" fmla="*/ 67 w 654799"/>
              <a:gd name="connsiteY4" fmla="*/ 353428 h 900755"/>
              <a:gd name="connsiteX0" fmla="*/ 460 w 317144"/>
              <a:gd name="connsiteY0" fmla="*/ 467102 h 891152"/>
              <a:gd name="connsiteX1" fmla="*/ 131448 w 317144"/>
              <a:gd name="connsiteY1" fmla="*/ 213 h 891152"/>
              <a:gd name="connsiteX2" fmla="*/ 317144 w 317144"/>
              <a:gd name="connsiteY2" fmla="*/ 422703 h 891152"/>
              <a:gd name="connsiteX3" fmla="*/ 96875 w 317144"/>
              <a:gd name="connsiteY3" fmla="*/ 891010 h 891152"/>
              <a:gd name="connsiteX4" fmla="*/ 460 w 317144"/>
              <a:gd name="connsiteY4" fmla="*/ 467102 h 891152"/>
              <a:gd name="connsiteX0" fmla="*/ 67812 w 384496"/>
              <a:gd name="connsiteY0" fmla="*/ 467102 h 891116"/>
              <a:gd name="connsiteX1" fmla="*/ 198800 w 384496"/>
              <a:gd name="connsiteY1" fmla="*/ 213 h 891116"/>
              <a:gd name="connsiteX2" fmla="*/ 384496 w 384496"/>
              <a:gd name="connsiteY2" fmla="*/ 422703 h 891116"/>
              <a:gd name="connsiteX3" fmla="*/ 164227 w 384496"/>
              <a:gd name="connsiteY3" fmla="*/ 891010 h 891116"/>
              <a:gd name="connsiteX4" fmla="*/ 67812 w 384496"/>
              <a:gd name="connsiteY4" fmla="*/ 467102 h 891116"/>
              <a:gd name="connsiteX0" fmla="*/ 75329 w 392013"/>
              <a:gd name="connsiteY0" fmla="*/ 467102 h 891087"/>
              <a:gd name="connsiteX1" fmla="*/ 206317 w 392013"/>
              <a:gd name="connsiteY1" fmla="*/ 213 h 891087"/>
              <a:gd name="connsiteX2" fmla="*/ 392013 w 392013"/>
              <a:gd name="connsiteY2" fmla="*/ 422703 h 891087"/>
              <a:gd name="connsiteX3" fmla="*/ 171744 w 392013"/>
              <a:gd name="connsiteY3" fmla="*/ 891010 h 891087"/>
              <a:gd name="connsiteX4" fmla="*/ 75329 w 392013"/>
              <a:gd name="connsiteY4" fmla="*/ 467102 h 891087"/>
              <a:gd name="connsiteX0" fmla="*/ 1473 w 318157"/>
              <a:gd name="connsiteY0" fmla="*/ 469528 h 893560"/>
              <a:gd name="connsiteX1" fmla="*/ 165173 w 318157"/>
              <a:gd name="connsiteY1" fmla="*/ 256430 h 893560"/>
              <a:gd name="connsiteX2" fmla="*/ 132461 w 318157"/>
              <a:gd name="connsiteY2" fmla="*/ 2639 h 893560"/>
              <a:gd name="connsiteX3" fmla="*/ 318157 w 318157"/>
              <a:gd name="connsiteY3" fmla="*/ 425129 h 893560"/>
              <a:gd name="connsiteX4" fmla="*/ 97888 w 318157"/>
              <a:gd name="connsiteY4" fmla="*/ 893436 h 893560"/>
              <a:gd name="connsiteX5" fmla="*/ 1473 w 318157"/>
              <a:gd name="connsiteY5" fmla="*/ 469528 h 893560"/>
              <a:gd name="connsiteX0" fmla="*/ 1473 w 318157"/>
              <a:gd name="connsiteY0" fmla="*/ 477276 h 901308"/>
              <a:gd name="connsiteX1" fmla="*/ 165173 w 318157"/>
              <a:gd name="connsiteY1" fmla="*/ 264178 h 901308"/>
              <a:gd name="connsiteX2" fmla="*/ 173092 w 318157"/>
              <a:gd name="connsiteY2" fmla="*/ 2550 h 901308"/>
              <a:gd name="connsiteX3" fmla="*/ 318157 w 318157"/>
              <a:gd name="connsiteY3" fmla="*/ 432877 h 901308"/>
              <a:gd name="connsiteX4" fmla="*/ 97888 w 318157"/>
              <a:gd name="connsiteY4" fmla="*/ 901184 h 901308"/>
              <a:gd name="connsiteX5" fmla="*/ 1473 w 318157"/>
              <a:gd name="connsiteY5" fmla="*/ 477276 h 901308"/>
              <a:gd name="connsiteX0" fmla="*/ 669 w 410404"/>
              <a:gd name="connsiteY0" fmla="*/ 732281 h 913373"/>
              <a:gd name="connsiteX1" fmla="*/ 257420 w 410404"/>
              <a:gd name="connsiteY1" fmla="*/ 264178 h 913373"/>
              <a:gd name="connsiteX2" fmla="*/ 265339 w 410404"/>
              <a:gd name="connsiteY2" fmla="*/ 2550 h 913373"/>
              <a:gd name="connsiteX3" fmla="*/ 410404 w 410404"/>
              <a:gd name="connsiteY3" fmla="*/ 432877 h 913373"/>
              <a:gd name="connsiteX4" fmla="*/ 190135 w 410404"/>
              <a:gd name="connsiteY4" fmla="*/ 901184 h 913373"/>
              <a:gd name="connsiteX5" fmla="*/ 669 w 410404"/>
              <a:gd name="connsiteY5" fmla="*/ 732281 h 913373"/>
              <a:gd name="connsiteX0" fmla="*/ 4 w 409739"/>
              <a:gd name="connsiteY0" fmla="*/ 732334 h 910807"/>
              <a:gd name="connsiteX1" fmla="*/ 193996 w 409739"/>
              <a:gd name="connsiteY1" fmla="*/ 539735 h 910807"/>
              <a:gd name="connsiteX2" fmla="*/ 256755 w 409739"/>
              <a:gd name="connsiteY2" fmla="*/ 264231 h 910807"/>
              <a:gd name="connsiteX3" fmla="*/ 264674 w 409739"/>
              <a:gd name="connsiteY3" fmla="*/ 2603 h 910807"/>
              <a:gd name="connsiteX4" fmla="*/ 409739 w 409739"/>
              <a:gd name="connsiteY4" fmla="*/ 432930 h 910807"/>
              <a:gd name="connsiteX5" fmla="*/ 189470 w 409739"/>
              <a:gd name="connsiteY5" fmla="*/ 901237 h 910807"/>
              <a:gd name="connsiteX6" fmla="*/ 4 w 409739"/>
              <a:gd name="connsiteY6" fmla="*/ 732334 h 910807"/>
              <a:gd name="connsiteX0" fmla="*/ 28 w 409763"/>
              <a:gd name="connsiteY0" fmla="*/ 732334 h 910901"/>
              <a:gd name="connsiteX1" fmla="*/ 175844 w 409763"/>
              <a:gd name="connsiteY1" fmla="*/ 527436 h 910901"/>
              <a:gd name="connsiteX2" fmla="*/ 256779 w 409763"/>
              <a:gd name="connsiteY2" fmla="*/ 264231 h 910901"/>
              <a:gd name="connsiteX3" fmla="*/ 264698 w 409763"/>
              <a:gd name="connsiteY3" fmla="*/ 2603 h 910901"/>
              <a:gd name="connsiteX4" fmla="*/ 409763 w 409763"/>
              <a:gd name="connsiteY4" fmla="*/ 432930 h 910901"/>
              <a:gd name="connsiteX5" fmla="*/ 189494 w 409763"/>
              <a:gd name="connsiteY5" fmla="*/ 901237 h 910901"/>
              <a:gd name="connsiteX6" fmla="*/ 28 w 409763"/>
              <a:gd name="connsiteY6" fmla="*/ 732334 h 910901"/>
              <a:gd name="connsiteX0" fmla="*/ 302 w 410037"/>
              <a:gd name="connsiteY0" fmla="*/ 732334 h 915008"/>
              <a:gd name="connsiteX1" fmla="*/ 176118 w 410037"/>
              <a:gd name="connsiteY1" fmla="*/ 527436 h 915008"/>
              <a:gd name="connsiteX2" fmla="*/ 257053 w 410037"/>
              <a:gd name="connsiteY2" fmla="*/ 264231 h 915008"/>
              <a:gd name="connsiteX3" fmla="*/ 264972 w 410037"/>
              <a:gd name="connsiteY3" fmla="*/ 2603 h 915008"/>
              <a:gd name="connsiteX4" fmla="*/ 410037 w 410037"/>
              <a:gd name="connsiteY4" fmla="*/ 432930 h 915008"/>
              <a:gd name="connsiteX5" fmla="*/ 222201 w 410037"/>
              <a:gd name="connsiteY5" fmla="*/ 905517 h 915008"/>
              <a:gd name="connsiteX6" fmla="*/ 302 w 410037"/>
              <a:gd name="connsiteY6" fmla="*/ 732334 h 915008"/>
              <a:gd name="connsiteX0" fmla="*/ 811 w 410546"/>
              <a:gd name="connsiteY0" fmla="*/ 732334 h 927903"/>
              <a:gd name="connsiteX1" fmla="*/ 176627 w 410546"/>
              <a:gd name="connsiteY1" fmla="*/ 527436 h 927903"/>
              <a:gd name="connsiteX2" fmla="*/ 257562 w 410546"/>
              <a:gd name="connsiteY2" fmla="*/ 264231 h 927903"/>
              <a:gd name="connsiteX3" fmla="*/ 265481 w 410546"/>
              <a:gd name="connsiteY3" fmla="*/ 2603 h 927903"/>
              <a:gd name="connsiteX4" fmla="*/ 410546 w 410546"/>
              <a:gd name="connsiteY4" fmla="*/ 432930 h 927903"/>
              <a:gd name="connsiteX5" fmla="*/ 222710 w 410546"/>
              <a:gd name="connsiteY5" fmla="*/ 905517 h 927903"/>
              <a:gd name="connsiteX6" fmla="*/ 115649 w 410546"/>
              <a:gd name="connsiteY6" fmla="*/ 839472 h 927903"/>
              <a:gd name="connsiteX7" fmla="*/ 811 w 410546"/>
              <a:gd name="connsiteY7" fmla="*/ 732334 h 927903"/>
              <a:gd name="connsiteX0" fmla="*/ 862 w 410597"/>
              <a:gd name="connsiteY0" fmla="*/ 732334 h 927903"/>
              <a:gd name="connsiteX1" fmla="*/ 176678 w 410597"/>
              <a:gd name="connsiteY1" fmla="*/ 527436 h 927903"/>
              <a:gd name="connsiteX2" fmla="*/ 257613 w 410597"/>
              <a:gd name="connsiteY2" fmla="*/ 264231 h 927903"/>
              <a:gd name="connsiteX3" fmla="*/ 265532 w 410597"/>
              <a:gd name="connsiteY3" fmla="*/ 2603 h 927903"/>
              <a:gd name="connsiteX4" fmla="*/ 410597 w 410597"/>
              <a:gd name="connsiteY4" fmla="*/ 432930 h 927903"/>
              <a:gd name="connsiteX5" fmla="*/ 222761 w 410597"/>
              <a:gd name="connsiteY5" fmla="*/ 905517 h 927903"/>
              <a:gd name="connsiteX6" fmla="*/ 115700 w 410597"/>
              <a:gd name="connsiteY6" fmla="*/ 839472 h 927903"/>
              <a:gd name="connsiteX7" fmla="*/ 862 w 410597"/>
              <a:gd name="connsiteY7" fmla="*/ 732334 h 92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597" h="927903">
                <a:moveTo>
                  <a:pt x="862" y="732334"/>
                </a:moveTo>
                <a:cubicBezTo>
                  <a:pt x="11025" y="680328"/>
                  <a:pt x="133886" y="605453"/>
                  <a:pt x="176678" y="527436"/>
                </a:cubicBezTo>
                <a:cubicBezTo>
                  <a:pt x="219470" y="449419"/>
                  <a:pt x="235736" y="346921"/>
                  <a:pt x="257613" y="264231"/>
                </a:cubicBezTo>
                <a:cubicBezTo>
                  <a:pt x="279490" y="181541"/>
                  <a:pt x="240035" y="-25514"/>
                  <a:pt x="265532" y="2603"/>
                </a:cubicBezTo>
                <a:cubicBezTo>
                  <a:pt x="291029" y="30720"/>
                  <a:pt x="410597" y="190240"/>
                  <a:pt x="410597" y="432930"/>
                </a:cubicBezTo>
                <a:cubicBezTo>
                  <a:pt x="410597" y="675620"/>
                  <a:pt x="271911" y="837760"/>
                  <a:pt x="222761" y="905517"/>
                </a:cubicBezTo>
                <a:cubicBezTo>
                  <a:pt x="173612" y="973274"/>
                  <a:pt x="152683" y="868336"/>
                  <a:pt x="115700" y="839472"/>
                </a:cubicBezTo>
                <a:cubicBezTo>
                  <a:pt x="72839" y="780133"/>
                  <a:pt x="-9301" y="784340"/>
                  <a:pt x="862" y="732334"/>
                </a:cubicBezTo>
                <a:close/>
              </a:path>
            </a:pathLst>
          </a:custGeom>
          <a:solidFill>
            <a:srgbClr val="C00000">
              <a:alpha val="58000"/>
            </a:srgb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34" name="Oval 33"/>
          <p:cNvSpPr/>
          <p:nvPr/>
        </p:nvSpPr>
        <p:spPr>
          <a:xfrm rot="2886489">
            <a:off x="6960232" y="3068253"/>
            <a:ext cx="960768" cy="1846155"/>
          </a:xfrm>
          <a:custGeom>
            <a:avLst/>
            <a:gdLst>
              <a:gd name="connsiteX0" fmla="*/ 0 w 360040"/>
              <a:gd name="connsiteY0" fmla="*/ 463851 h 927702"/>
              <a:gd name="connsiteX1" fmla="*/ 180020 w 360040"/>
              <a:gd name="connsiteY1" fmla="*/ 0 h 927702"/>
              <a:gd name="connsiteX2" fmla="*/ 360040 w 360040"/>
              <a:gd name="connsiteY2" fmla="*/ 463851 h 927702"/>
              <a:gd name="connsiteX3" fmla="*/ 180020 w 360040"/>
              <a:gd name="connsiteY3" fmla="*/ 927702 h 927702"/>
              <a:gd name="connsiteX4" fmla="*/ 0 w 360040"/>
              <a:gd name="connsiteY4" fmla="*/ 463851 h 927702"/>
              <a:gd name="connsiteX0" fmla="*/ 1986 w 362026"/>
              <a:gd name="connsiteY0" fmla="*/ 558901 h 1022752"/>
              <a:gd name="connsiteX1" fmla="*/ 119861 w 362026"/>
              <a:gd name="connsiteY1" fmla="*/ 0 h 1022752"/>
              <a:gd name="connsiteX2" fmla="*/ 362026 w 362026"/>
              <a:gd name="connsiteY2" fmla="*/ 558901 h 1022752"/>
              <a:gd name="connsiteX3" fmla="*/ 182006 w 362026"/>
              <a:gd name="connsiteY3" fmla="*/ 1022752 h 1022752"/>
              <a:gd name="connsiteX4" fmla="*/ 1986 w 362026"/>
              <a:gd name="connsiteY4" fmla="*/ 558901 h 1022752"/>
              <a:gd name="connsiteX0" fmla="*/ 975 w 370102"/>
              <a:gd name="connsiteY0" fmla="*/ 567794 h 1031645"/>
              <a:gd name="connsiteX1" fmla="*/ 118850 w 370102"/>
              <a:gd name="connsiteY1" fmla="*/ 8893 h 1031645"/>
              <a:gd name="connsiteX2" fmla="*/ 323885 w 370102"/>
              <a:gd name="connsiteY2" fmla="*/ 248244 h 1031645"/>
              <a:gd name="connsiteX3" fmla="*/ 361015 w 370102"/>
              <a:gd name="connsiteY3" fmla="*/ 567794 h 1031645"/>
              <a:gd name="connsiteX4" fmla="*/ 180995 w 370102"/>
              <a:gd name="connsiteY4" fmla="*/ 1031645 h 1031645"/>
              <a:gd name="connsiteX5" fmla="*/ 975 w 370102"/>
              <a:gd name="connsiteY5" fmla="*/ 567794 h 1031645"/>
              <a:gd name="connsiteX0" fmla="*/ 71942 w 441069"/>
              <a:gd name="connsiteY0" fmla="*/ 567794 h 1364216"/>
              <a:gd name="connsiteX1" fmla="*/ 189817 w 441069"/>
              <a:gd name="connsiteY1" fmla="*/ 8893 h 1364216"/>
              <a:gd name="connsiteX2" fmla="*/ 394852 w 441069"/>
              <a:gd name="connsiteY2" fmla="*/ 248244 h 1364216"/>
              <a:gd name="connsiteX3" fmla="*/ 431982 w 441069"/>
              <a:gd name="connsiteY3" fmla="*/ 567794 h 1364216"/>
              <a:gd name="connsiteX4" fmla="*/ 42091 w 441069"/>
              <a:gd name="connsiteY4" fmla="*/ 1364216 h 1364216"/>
              <a:gd name="connsiteX5" fmla="*/ 71942 w 441069"/>
              <a:gd name="connsiteY5" fmla="*/ 567794 h 1364216"/>
              <a:gd name="connsiteX0" fmla="*/ 46987 w 413191"/>
              <a:gd name="connsiteY0" fmla="*/ 567794 h 1371764"/>
              <a:gd name="connsiteX1" fmla="*/ 164862 w 413191"/>
              <a:gd name="connsiteY1" fmla="*/ 8893 h 1371764"/>
              <a:gd name="connsiteX2" fmla="*/ 369897 w 413191"/>
              <a:gd name="connsiteY2" fmla="*/ 248244 h 1371764"/>
              <a:gd name="connsiteX3" fmla="*/ 407027 w 413191"/>
              <a:gd name="connsiteY3" fmla="*/ 567794 h 1371764"/>
              <a:gd name="connsiteX4" fmla="*/ 304178 w 413191"/>
              <a:gd name="connsiteY4" fmla="*/ 945966 h 1371764"/>
              <a:gd name="connsiteX5" fmla="*/ 17136 w 413191"/>
              <a:gd name="connsiteY5" fmla="*/ 1364216 h 1371764"/>
              <a:gd name="connsiteX6" fmla="*/ 46987 w 413191"/>
              <a:gd name="connsiteY6" fmla="*/ 567794 h 1371764"/>
              <a:gd name="connsiteX0" fmla="*/ 117593 w 483797"/>
              <a:gd name="connsiteY0" fmla="*/ 559594 h 1363564"/>
              <a:gd name="connsiteX1" fmla="*/ 2154 w 483797"/>
              <a:gd name="connsiteY1" fmla="*/ 180964 h 1363564"/>
              <a:gd name="connsiteX2" fmla="*/ 235468 w 483797"/>
              <a:gd name="connsiteY2" fmla="*/ 693 h 1363564"/>
              <a:gd name="connsiteX3" fmla="*/ 440503 w 483797"/>
              <a:gd name="connsiteY3" fmla="*/ 240044 h 1363564"/>
              <a:gd name="connsiteX4" fmla="*/ 477633 w 483797"/>
              <a:gd name="connsiteY4" fmla="*/ 559594 h 1363564"/>
              <a:gd name="connsiteX5" fmla="*/ 374784 w 483797"/>
              <a:gd name="connsiteY5" fmla="*/ 937766 h 1363564"/>
              <a:gd name="connsiteX6" fmla="*/ 87742 w 483797"/>
              <a:gd name="connsiteY6" fmla="*/ 1356016 h 1363564"/>
              <a:gd name="connsiteX7" fmla="*/ 117593 w 483797"/>
              <a:gd name="connsiteY7" fmla="*/ 559594 h 1363564"/>
              <a:gd name="connsiteX0" fmla="*/ 117593 w 483797"/>
              <a:gd name="connsiteY0" fmla="*/ 572651 h 1376621"/>
              <a:gd name="connsiteX1" fmla="*/ 2154 w 483797"/>
              <a:gd name="connsiteY1" fmla="*/ 194021 h 1376621"/>
              <a:gd name="connsiteX2" fmla="*/ 286557 w 483797"/>
              <a:gd name="connsiteY2" fmla="*/ 616 h 1376621"/>
              <a:gd name="connsiteX3" fmla="*/ 440503 w 483797"/>
              <a:gd name="connsiteY3" fmla="*/ 253101 h 1376621"/>
              <a:gd name="connsiteX4" fmla="*/ 477633 w 483797"/>
              <a:gd name="connsiteY4" fmla="*/ 572651 h 1376621"/>
              <a:gd name="connsiteX5" fmla="*/ 374784 w 483797"/>
              <a:gd name="connsiteY5" fmla="*/ 950823 h 1376621"/>
              <a:gd name="connsiteX6" fmla="*/ 87742 w 483797"/>
              <a:gd name="connsiteY6" fmla="*/ 1369073 h 1376621"/>
              <a:gd name="connsiteX7" fmla="*/ 117593 w 483797"/>
              <a:gd name="connsiteY7" fmla="*/ 572651 h 1376621"/>
              <a:gd name="connsiteX0" fmla="*/ 108515 w 474719"/>
              <a:gd name="connsiteY0" fmla="*/ 573332 h 1377302"/>
              <a:gd name="connsiteX1" fmla="*/ 2285 w 474719"/>
              <a:gd name="connsiteY1" fmla="*/ 173481 h 1377302"/>
              <a:gd name="connsiteX2" fmla="*/ 277479 w 474719"/>
              <a:gd name="connsiteY2" fmla="*/ 1297 h 1377302"/>
              <a:gd name="connsiteX3" fmla="*/ 431425 w 474719"/>
              <a:gd name="connsiteY3" fmla="*/ 253782 h 1377302"/>
              <a:gd name="connsiteX4" fmla="*/ 468555 w 474719"/>
              <a:gd name="connsiteY4" fmla="*/ 573332 h 1377302"/>
              <a:gd name="connsiteX5" fmla="*/ 365706 w 474719"/>
              <a:gd name="connsiteY5" fmla="*/ 951504 h 1377302"/>
              <a:gd name="connsiteX6" fmla="*/ 78664 w 474719"/>
              <a:gd name="connsiteY6" fmla="*/ 1369754 h 1377302"/>
              <a:gd name="connsiteX7" fmla="*/ 108515 w 474719"/>
              <a:gd name="connsiteY7" fmla="*/ 573332 h 1377302"/>
              <a:gd name="connsiteX0" fmla="*/ 117070 w 483274"/>
              <a:gd name="connsiteY0" fmla="*/ 573105 h 1377075"/>
              <a:gd name="connsiteX1" fmla="*/ 44961 w 483274"/>
              <a:gd name="connsiteY1" fmla="*/ 420052 h 1377075"/>
              <a:gd name="connsiteX2" fmla="*/ 10840 w 483274"/>
              <a:gd name="connsiteY2" fmla="*/ 173254 h 1377075"/>
              <a:gd name="connsiteX3" fmla="*/ 286034 w 483274"/>
              <a:gd name="connsiteY3" fmla="*/ 1070 h 1377075"/>
              <a:gd name="connsiteX4" fmla="*/ 439980 w 483274"/>
              <a:gd name="connsiteY4" fmla="*/ 253555 h 1377075"/>
              <a:gd name="connsiteX5" fmla="*/ 477110 w 483274"/>
              <a:gd name="connsiteY5" fmla="*/ 573105 h 1377075"/>
              <a:gd name="connsiteX6" fmla="*/ 374261 w 483274"/>
              <a:gd name="connsiteY6" fmla="*/ 951277 h 1377075"/>
              <a:gd name="connsiteX7" fmla="*/ 87219 w 483274"/>
              <a:gd name="connsiteY7" fmla="*/ 1369527 h 1377075"/>
              <a:gd name="connsiteX8" fmla="*/ 117070 w 483274"/>
              <a:gd name="connsiteY8" fmla="*/ 573105 h 1377075"/>
              <a:gd name="connsiteX0" fmla="*/ 116756 w 482960"/>
              <a:gd name="connsiteY0" fmla="*/ 573105 h 1377075"/>
              <a:gd name="connsiteX1" fmla="*/ 10619 w 482960"/>
              <a:gd name="connsiteY1" fmla="*/ 556587 h 1377075"/>
              <a:gd name="connsiteX2" fmla="*/ 44647 w 482960"/>
              <a:gd name="connsiteY2" fmla="*/ 420052 h 1377075"/>
              <a:gd name="connsiteX3" fmla="*/ 10526 w 482960"/>
              <a:gd name="connsiteY3" fmla="*/ 173254 h 1377075"/>
              <a:gd name="connsiteX4" fmla="*/ 285720 w 482960"/>
              <a:gd name="connsiteY4" fmla="*/ 1070 h 1377075"/>
              <a:gd name="connsiteX5" fmla="*/ 439666 w 482960"/>
              <a:gd name="connsiteY5" fmla="*/ 253555 h 1377075"/>
              <a:gd name="connsiteX6" fmla="*/ 476796 w 482960"/>
              <a:gd name="connsiteY6" fmla="*/ 573105 h 1377075"/>
              <a:gd name="connsiteX7" fmla="*/ 373947 w 482960"/>
              <a:gd name="connsiteY7" fmla="*/ 951277 h 1377075"/>
              <a:gd name="connsiteX8" fmla="*/ 86905 w 482960"/>
              <a:gd name="connsiteY8" fmla="*/ 1369527 h 1377075"/>
              <a:gd name="connsiteX9" fmla="*/ 116756 w 482960"/>
              <a:gd name="connsiteY9" fmla="*/ 573105 h 1377075"/>
              <a:gd name="connsiteX0" fmla="*/ 157192 w 523396"/>
              <a:gd name="connsiteY0" fmla="*/ 573105 h 1377075"/>
              <a:gd name="connsiteX1" fmla="*/ 2770 w 523396"/>
              <a:gd name="connsiteY1" fmla="*/ 621371 h 1377075"/>
              <a:gd name="connsiteX2" fmla="*/ 51055 w 523396"/>
              <a:gd name="connsiteY2" fmla="*/ 556587 h 1377075"/>
              <a:gd name="connsiteX3" fmla="*/ 85083 w 523396"/>
              <a:gd name="connsiteY3" fmla="*/ 420052 h 1377075"/>
              <a:gd name="connsiteX4" fmla="*/ 50962 w 523396"/>
              <a:gd name="connsiteY4" fmla="*/ 173254 h 1377075"/>
              <a:gd name="connsiteX5" fmla="*/ 326156 w 523396"/>
              <a:gd name="connsiteY5" fmla="*/ 1070 h 1377075"/>
              <a:gd name="connsiteX6" fmla="*/ 480102 w 523396"/>
              <a:gd name="connsiteY6" fmla="*/ 253555 h 1377075"/>
              <a:gd name="connsiteX7" fmla="*/ 517232 w 523396"/>
              <a:gd name="connsiteY7" fmla="*/ 573105 h 1377075"/>
              <a:gd name="connsiteX8" fmla="*/ 414383 w 523396"/>
              <a:gd name="connsiteY8" fmla="*/ 951277 h 1377075"/>
              <a:gd name="connsiteX9" fmla="*/ 127341 w 523396"/>
              <a:gd name="connsiteY9" fmla="*/ 1369527 h 1377075"/>
              <a:gd name="connsiteX10" fmla="*/ 157192 w 523396"/>
              <a:gd name="connsiteY10" fmla="*/ 573105 h 1377075"/>
              <a:gd name="connsiteX0" fmla="*/ 157192 w 523396"/>
              <a:gd name="connsiteY0" fmla="*/ 573105 h 1369552"/>
              <a:gd name="connsiteX1" fmla="*/ 2770 w 523396"/>
              <a:gd name="connsiteY1" fmla="*/ 621371 h 1369552"/>
              <a:gd name="connsiteX2" fmla="*/ 51055 w 523396"/>
              <a:gd name="connsiteY2" fmla="*/ 556587 h 1369552"/>
              <a:gd name="connsiteX3" fmla="*/ 85083 w 523396"/>
              <a:gd name="connsiteY3" fmla="*/ 420052 h 1369552"/>
              <a:gd name="connsiteX4" fmla="*/ 50962 w 523396"/>
              <a:gd name="connsiteY4" fmla="*/ 173254 h 1369552"/>
              <a:gd name="connsiteX5" fmla="*/ 326156 w 523396"/>
              <a:gd name="connsiteY5" fmla="*/ 1070 h 1369552"/>
              <a:gd name="connsiteX6" fmla="*/ 480102 w 523396"/>
              <a:gd name="connsiteY6" fmla="*/ 253555 h 1369552"/>
              <a:gd name="connsiteX7" fmla="*/ 517232 w 523396"/>
              <a:gd name="connsiteY7" fmla="*/ 573105 h 1369552"/>
              <a:gd name="connsiteX8" fmla="*/ 414383 w 523396"/>
              <a:gd name="connsiteY8" fmla="*/ 951277 h 1369552"/>
              <a:gd name="connsiteX9" fmla="*/ 127341 w 523396"/>
              <a:gd name="connsiteY9" fmla="*/ 1369527 h 1369552"/>
              <a:gd name="connsiteX10" fmla="*/ 97353 w 523396"/>
              <a:gd name="connsiteY10" fmla="*/ 932230 h 1369552"/>
              <a:gd name="connsiteX11" fmla="*/ 157192 w 523396"/>
              <a:gd name="connsiteY11" fmla="*/ 573105 h 1369552"/>
              <a:gd name="connsiteX0" fmla="*/ 157192 w 523396"/>
              <a:gd name="connsiteY0" fmla="*/ 573105 h 1369552"/>
              <a:gd name="connsiteX1" fmla="*/ 2770 w 523396"/>
              <a:gd name="connsiteY1" fmla="*/ 621371 h 1369552"/>
              <a:gd name="connsiteX2" fmla="*/ 51055 w 523396"/>
              <a:gd name="connsiteY2" fmla="*/ 556587 h 1369552"/>
              <a:gd name="connsiteX3" fmla="*/ 85083 w 523396"/>
              <a:gd name="connsiteY3" fmla="*/ 420052 h 1369552"/>
              <a:gd name="connsiteX4" fmla="*/ 50962 w 523396"/>
              <a:gd name="connsiteY4" fmla="*/ 173254 h 1369552"/>
              <a:gd name="connsiteX5" fmla="*/ 326156 w 523396"/>
              <a:gd name="connsiteY5" fmla="*/ 1070 h 1369552"/>
              <a:gd name="connsiteX6" fmla="*/ 480102 w 523396"/>
              <a:gd name="connsiteY6" fmla="*/ 253555 h 1369552"/>
              <a:gd name="connsiteX7" fmla="*/ 517232 w 523396"/>
              <a:gd name="connsiteY7" fmla="*/ 573105 h 1369552"/>
              <a:gd name="connsiteX8" fmla="*/ 414383 w 523396"/>
              <a:gd name="connsiteY8" fmla="*/ 951277 h 1369552"/>
              <a:gd name="connsiteX9" fmla="*/ 127341 w 523396"/>
              <a:gd name="connsiteY9" fmla="*/ 1369527 h 1369552"/>
              <a:gd name="connsiteX10" fmla="*/ 97353 w 523396"/>
              <a:gd name="connsiteY10" fmla="*/ 932230 h 1369552"/>
              <a:gd name="connsiteX11" fmla="*/ 157192 w 523396"/>
              <a:gd name="connsiteY11" fmla="*/ 573105 h 1369552"/>
              <a:gd name="connsiteX0" fmla="*/ 157192 w 523396"/>
              <a:gd name="connsiteY0" fmla="*/ 573105 h 1384714"/>
              <a:gd name="connsiteX1" fmla="*/ 2770 w 523396"/>
              <a:gd name="connsiteY1" fmla="*/ 621371 h 1384714"/>
              <a:gd name="connsiteX2" fmla="*/ 51055 w 523396"/>
              <a:gd name="connsiteY2" fmla="*/ 556587 h 1384714"/>
              <a:gd name="connsiteX3" fmla="*/ 85083 w 523396"/>
              <a:gd name="connsiteY3" fmla="*/ 420052 h 1384714"/>
              <a:gd name="connsiteX4" fmla="*/ 50962 w 523396"/>
              <a:gd name="connsiteY4" fmla="*/ 173254 h 1384714"/>
              <a:gd name="connsiteX5" fmla="*/ 326156 w 523396"/>
              <a:gd name="connsiteY5" fmla="*/ 1070 h 1384714"/>
              <a:gd name="connsiteX6" fmla="*/ 480102 w 523396"/>
              <a:gd name="connsiteY6" fmla="*/ 253555 h 1384714"/>
              <a:gd name="connsiteX7" fmla="*/ 517232 w 523396"/>
              <a:gd name="connsiteY7" fmla="*/ 573105 h 1384714"/>
              <a:gd name="connsiteX8" fmla="*/ 414383 w 523396"/>
              <a:gd name="connsiteY8" fmla="*/ 951277 h 1384714"/>
              <a:gd name="connsiteX9" fmla="*/ 127341 w 523396"/>
              <a:gd name="connsiteY9" fmla="*/ 1369527 h 1384714"/>
              <a:gd name="connsiteX10" fmla="*/ 187613 w 523396"/>
              <a:gd name="connsiteY10" fmla="*/ 1258865 h 1384714"/>
              <a:gd name="connsiteX11" fmla="*/ 97353 w 523396"/>
              <a:gd name="connsiteY11" fmla="*/ 932230 h 1384714"/>
              <a:gd name="connsiteX12" fmla="*/ 157192 w 523396"/>
              <a:gd name="connsiteY12" fmla="*/ 573105 h 1384714"/>
              <a:gd name="connsiteX0" fmla="*/ 765 w 721066"/>
              <a:gd name="connsiteY0" fmla="*/ 825444 h 1384714"/>
              <a:gd name="connsiteX1" fmla="*/ 200440 w 721066"/>
              <a:gd name="connsiteY1" fmla="*/ 621371 h 1384714"/>
              <a:gd name="connsiteX2" fmla="*/ 248725 w 721066"/>
              <a:gd name="connsiteY2" fmla="*/ 556587 h 1384714"/>
              <a:gd name="connsiteX3" fmla="*/ 282753 w 721066"/>
              <a:gd name="connsiteY3" fmla="*/ 420052 h 1384714"/>
              <a:gd name="connsiteX4" fmla="*/ 248632 w 721066"/>
              <a:gd name="connsiteY4" fmla="*/ 173254 h 1384714"/>
              <a:gd name="connsiteX5" fmla="*/ 523826 w 721066"/>
              <a:gd name="connsiteY5" fmla="*/ 1070 h 1384714"/>
              <a:gd name="connsiteX6" fmla="*/ 677772 w 721066"/>
              <a:gd name="connsiteY6" fmla="*/ 253555 h 1384714"/>
              <a:gd name="connsiteX7" fmla="*/ 714902 w 721066"/>
              <a:gd name="connsiteY7" fmla="*/ 573105 h 1384714"/>
              <a:gd name="connsiteX8" fmla="*/ 612053 w 721066"/>
              <a:gd name="connsiteY8" fmla="*/ 951277 h 1384714"/>
              <a:gd name="connsiteX9" fmla="*/ 325011 w 721066"/>
              <a:gd name="connsiteY9" fmla="*/ 1369527 h 1384714"/>
              <a:gd name="connsiteX10" fmla="*/ 385283 w 721066"/>
              <a:gd name="connsiteY10" fmla="*/ 1258865 h 1384714"/>
              <a:gd name="connsiteX11" fmla="*/ 295023 w 721066"/>
              <a:gd name="connsiteY11" fmla="*/ 932230 h 1384714"/>
              <a:gd name="connsiteX12" fmla="*/ 765 w 721066"/>
              <a:gd name="connsiteY12" fmla="*/ 825444 h 1384714"/>
              <a:gd name="connsiteX0" fmla="*/ 3740 w 724041"/>
              <a:gd name="connsiteY0" fmla="*/ 825444 h 1384714"/>
              <a:gd name="connsiteX1" fmla="*/ 203415 w 724041"/>
              <a:gd name="connsiteY1" fmla="*/ 621371 h 1384714"/>
              <a:gd name="connsiteX2" fmla="*/ 251700 w 724041"/>
              <a:gd name="connsiteY2" fmla="*/ 556587 h 1384714"/>
              <a:gd name="connsiteX3" fmla="*/ 285728 w 724041"/>
              <a:gd name="connsiteY3" fmla="*/ 420052 h 1384714"/>
              <a:gd name="connsiteX4" fmla="*/ 251607 w 724041"/>
              <a:gd name="connsiteY4" fmla="*/ 173254 h 1384714"/>
              <a:gd name="connsiteX5" fmla="*/ 526801 w 724041"/>
              <a:gd name="connsiteY5" fmla="*/ 1070 h 1384714"/>
              <a:gd name="connsiteX6" fmla="*/ 680747 w 724041"/>
              <a:gd name="connsiteY6" fmla="*/ 253555 h 1384714"/>
              <a:gd name="connsiteX7" fmla="*/ 717877 w 724041"/>
              <a:gd name="connsiteY7" fmla="*/ 573105 h 1384714"/>
              <a:gd name="connsiteX8" fmla="*/ 615028 w 724041"/>
              <a:gd name="connsiteY8" fmla="*/ 951277 h 1384714"/>
              <a:gd name="connsiteX9" fmla="*/ 327986 w 724041"/>
              <a:gd name="connsiteY9" fmla="*/ 1369527 h 1384714"/>
              <a:gd name="connsiteX10" fmla="*/ 388258 w 724041"/>
              <a:gd name="connsiteY10" fmla="*/ 1258865 h 1384714"/>
              <a:gd name="connsiteX11" fmla="*/ 297998 w 724041"/>
              <a:gd name="connsiteY11" fmla="*/ 932230 h 1384714"/>
              <a:gd name="connsiteX12" fmla="*/ 3740 w 724041"/>
              <a:gd name="connsiteY12" fmla="*/ 825444 h 1384714"/>
              <a:gd name="connsiteX0" fmla="*/ 275 w 720576"/>
              <a:gd name="connsiteY0" fmla="*/ 825444 h 1384714"/>
              <a:gd name="connsiteX1" fmla="*/ 199950 w 720576"/>
              <a:gd name="connsiteY1" fmla="*/ 621371 h 1384714"/>
              <a:gd name="connsiteX2" fmla="*/ 248235 w 720576"/>
              <a:gd name="connsiteY2" fmla="*/ 556587 h 1384714"/>
              <a:gd name="connsiteX3" fmla="*/ 282263 w 720576"/>
              <a:gd name="connsiteY3" fmla="*/ 420052 h 1384714"/>
              <a:gd name="connsiteX4" fmla="*/ 248142 w 720576"/>
              <a:gd name="connsiteY4" fmla="*/ 173254 h 1384714"/>
              <a:gd name="connsiteX5" fmla="*/ 523336 w 720576"/>
              <a:gd name="connsiteY5" fmla="*/ 1070 h 1384714"/>
              <a:gd name="connsiteX6" fmla="*/ 677282 w 720576"/>
              <a:gd name="connsiteY6" fmla="*/ 253555 h 1384714"/>
              <a:gd name="connsiteX7" fmla="*/ 714412 w 720576"/>
              <a:gd name="connsiteY7" fmla="*/ 573105 h 1384714"/>
              <a:gd name="connsiteX8" fmla="*/ 611563 w 720576"/>
              <a:gd name="connsiteY8" fmla="*/ 951277 h 1384714"/>
              <a:gd name="connsiteX9" fmla="*/ 324521 w 720576"/>
              <a:gd name="connsiteY9" fmla="*/ 1369527 h 1384714"/>
              <a:gd name="connsiteX10" fmla="*/ 384793 w 720576"/>
              <a:gd name="connsiteY10" fmla="*/ 1258865 h 1384714"/>
              <a:gd name="connsiteX11" fmla="*/ 255294 w 720576"/>
              <a:gd name="connsiteY11" fmla="*/ 877378 h 1384714"/>
              <a:gd name="connsiteX12" fmla="*/ 275 w 720576"/>
              <a:gd name="connsiteY12" fmla="*/ 825444 h 1384714"/>
              <a:gd name="connsiteX0" fmla="*/ 275 w 720576"/>
              <a:gd name="connsiteY0" fmla="*/ 825444 h 1384714"/>
              <a:gd name="connsiteX1" fmla="*/ 199950 w 720576"/>
              <a:gd name="connsiteY1" fmla="*/ 621371 h 1384714"/>
              <a:gd name="connsiteX2" fmla="*/ 248235 w 720576"/>
              <a:gd name="connsiteY2" fmla="*/ 556587 h 1384714"/>
              <a:gd name="connsiteX3" fmla="*/ 282263 w 720576"/>
              <a:gd name="connsiteY3" fmla="*/ 420052 h 1384714"/>
              <a:gd name="connsiteX4" fmla="*/ 248142 w 720576"/>
              <a:gd name="connsiteY4" fmla="*/ 173254 h 1384714"/>
              <a:gd name="connsiteX5" fmla="*/ 523336 w 720576"/>
              <a:gd name="connsiteY5" fmla="*/ 1070 h 1384714"/>
              <a:gd name="connsiteX6" fmla="*/ 677282 w 720576"/>
              <a:gd name="connsiteY6" fmla="*/ 253555 h 1384714"/>
              <a:gd name="connsiteX7" fmla="*/ 714412 w 720576"/>
              <a:gd name="connsiteY7" fmla="*/ 573105 h 1384714"/>
              <a:gd name="connsiteX8" fmla="*/ 611563 w 720576"/>
              <a:gd name="connsiteY8" fmla="*/ 951277 h 1384714"/>
              <a:gd name="connsiteX9" fmla="*/ 324521 w 720576"/>
              <a:gd name="connsiteY9" fmla="*/ 1369527 h 1384714"/>
              <a:gd name="connsiteX10" fmla="*/ 384793 w 720576"/>
              <a:gd name="connsiteY10" fmla="*/ 1258865 h 1384714"/>
              <a:gd name="connsiteX11" fmla="*/ 255294 w 720576"/>
              <a:gd name="connsiteY11" fmla="*/ 877378 h 1384714"/>
              <a:gd name="connsiteX12" fmla="*/ 275 w 720576"/>
              <a:gd name="connsiteY12" fmla="*/ 825444 h 1384714"/>
              <a:gd name="connsiteX0" fmla="*/ 275 w 720576"/>
              <a:gd name="connsiteY0" fmla="*/ 825444 h 1384714"/>
              <a:gd name="connsiteX1" fmla="*/ 199950 w 720576"/>
              <a:gd name="connsiteY1" fmla="*/ 621371 h 1384714"/>
              <a:gd name="connsiteX2" fmla="*/ 248235 w 720576"/>
              <a:gd name="connsiteY2" fmla="*/ 556587 h 1384714"/>
              <a:gd name="connsiteX3" fmla="*/ 282263 w 720576"/>
              <a:gd name="connsiteY3" fmla="*/ 420052 h 1384714"/>
              <a:gd name="connsiteX4" fmla="*/ 248142 w 720576"/>
              <a:gd name="connsiteY4" fmla="*/ 173254 h 1384714"/>
              <a:gd name="connsiteX5" fmla="*/ 523336 w 720576"/>
              <a:gd name="connsiteY5" fmla="*/ 1070 h 1384714"/>
              <a:gd name="connsiteX6" fmla="*/ 677282 w 720576"/>
              <a:gd name="connsiteY6" fmla="*/ 253555 h 1384714"/>
              <a:gd name="connsiteX7" fmla="*/ 714412 w 720576"/>
              <a:gd name="connsiteY7" fmla="*/ 573105 h 1384714"/>
              <a:gd name="connsiteX8" fmla="*/ 611563 w 720576"/>
              <a:gd name="connsiteY8" fmla="*/ 951277 h 1384714"/>
              <a:gd name="connsiteX9" fmla="*/ 324521 w 720576"/>
              <a:gd name="connsiteY9" fmla="*/ 1369527 h 1384714"/>
              <a:gd name="connsiteX10" fmla="*/ 384793 w 720576"/>
              <a:gd name="connsiteY10" fmla="*/ 1258865 h 1384714"/>
              <a:gd name="connsiteX11" fmla="*/ 255294 w 720576"/>
              <a:gd name="connsiteY11" fmla="*/ 877378 h 1384714"/>
              <a:gd name="connsiteX12" fmla="*/ 275 w 720576"/>
              <a:gd name="connsiteY12" fmla="*/ 825444 h 1384714"/>
              <a:gd name="connsiteX0" fmla="*/ 275 w 720576"/>
              <a:gd name="connsiteY0" fmla="*/ 825444 h 1384714"/>
              <a:gd name="connsiteX1" fmla="*/ 199950 w 720576"/>
              <a:gd name="connsiteY1" fmla="*/ 621371 h 1384714"/>
              <a:gd name="connsiteX2" fmla="*/ 248235 w 720576"/>
              <a:gd name="connsiteY2" fmla="*/ 556587 h 1384714"/>
              <a:gd name="connsiteX3" fmla="*/ 257840 w 720576"/>
              <a:gd name="connsiteY3" fmla="*/ 447279 h 1384714"/>
              <a:gd name="connsiteX4" fmla="*/ 248142 w 720576"/>
              <a:gd name="connsiteY4" fmla="*/ 173254 h 1384714"/>
              <a:gd name="connsiteX5" fmla="*/ 523336 w 720576"/>
              <a:gd name="connsiteY5" fmla="*/ 1070 h 1384714"/>
              <a:gd name="connsiteX6" fmla="*/ 677282 w 720576"/>
              <a:gd name="connsiteY6" fmla="*/ 253555 h 1384714"/>
              <a:gd name="connsiteX7" fmla="*/ 714412 w 720576"/>
              <a:gd name="connsiteY7" fmla="*/ 573105 h 1384714"/>
              <a:gd name="connsiteX8" fmla="*/ 611563 w 720576"/>
              <a:gd name="connsiteY8" fmla="*/ 951277 h 1384714"/>
              <a:gd name="connsiteX9" fmla="*/ 324521 w 720576"/>
              <a:gd name="connsiteY9" fmla="*/ 1369527 h 1384714"/>
              <a:gd name="connsiteX10" fmla="*/ 384793 w 720576"/>
              <a:gd name="connsiteY10" fmla="*/ 1258865 h 1384714"/>
              <a:gd name="connsiteX11" fmla="*/ 255294 w 720576"/>
              <a:gd name="connsiteY11" fmla="*/ 877378 h 1384714"/>
              <a:gd name="connsiteX12" fmla="*/ 275 w 720576"/>
              <a:gd name="connsiteY12" fmla="*/ 825444 h 1384714"/>
              <a:gd name="connsiteX0" fmla="*/ 275 w 720576"/>
              <a:gd name="connsiteY0" fmla="*/ 825346 h 1384616"/>
              <a:gd name="connsiteX1" fmla="*/ 199950 w 720576"/>
              <a:gd name="connsiteY1" fmla="*/ 621273 h 1384616"/>
              <a:gd name="connsiteX2" fmla="*/ 248235 w 720576"/>
              <a:gd name="connsiteY2" fmla="*/ 556489 h 1384616"/>
              <a:gd name="connsiteX3" fmla="*/ 257840 w 720576"/>
              <a:gd name="connsiteY3" fmla="*/ 447181 h 1384616"/>
              <a:gd name="connsiteX4" fmla="*/ 261438 w 720576"/>
              <a:gd name="connsiteY4" fmla="*/ 322660 h 1384616"/>
              <a:gd name="connsiteX5" fmla="*/ 248142 w 720576"/>
              <a:gd name="connsiteY5" fmla="*/ 173156 h 1384616"/>
              <a:gd name="connsiteX6" fmla="*/ 523336 w 720576"/>
              <a:gd name="connsiteY6" fmla="*/ 972 h 1384616"/>
              <a:gd name="connsiteX7" fmla="*/ 677282 w 720576"/>
              <a:gd name="connsiteY7" fmla="*/ 253457 h 1384616"/>
              <a:gd name="connsiteX8" fmla="*/ 714412 w 720576"/>
              <a:gd name="connsiteY8" fmla="*/ 573007 h 1384616"/>
              <a:gd name="connsiteX9" fmla="*/ 611563 w 720576"/>
              <a:gd name="connsiteY9" fmla="*/ 951179 h 1384616"/>
              <a:gd name="connsiteX10" fmla="*/ 324521 w 720576"/>
              <a:gd name="connsiteY10" fmla="*/ 1369429 h 1384616"/>
              <a:gd name="connsiteX11" fmla="*/ 384793 w 720576"/>
              <a:gd name="connsiteY11" fmla="*/ 1258767 h 1384616"/>
              <a:gd name="connsiteX12" fmla="*/ 255294 w 720576"/>
              <a:gd name="connsiteY12" fmla="*/ 877280 h 1384616"/>
              <a:gd name="connsiteX13" fmla="*/ 275 w 720576"/>
              <a:gd name="connsiteY13" fmla="*/ 825346 h 138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576" h="1384616">
                <a:moveTo>
                  <a:pt x="275" y="825346"/>
                </a:moveTo>
                <a:cubicBezTo>
                  <a:pt x="-8949" y="782678"/>
                  <a:pt x="217639" y="624026"/>
                  <a:pt x="199950" y="621273"/>
                </a:cubicBezTo>
                <a:cubicBezTo>
                  <a:pt x="182261" y="618520"/>
                  <a:pt x="255336" y="575961"/>
                  <a:pt x="248235" y="556489"/>
                </a:cubicBezTo>
                <a:cubicBezTo>
                  <a:pt x="241134" y="537017"/>
                  <a:pt x="258896" y="482522"/>
                  <a:pt x="257840" y="447181"/>
                </a:cubicBezTo>
                <a:cubicBezTo>
                  <a:pt x="256784" y="411840"/>
                  <a:pt x="263054" y="368331"/>
                  <a:pt x="261438" y="322660"/>
                </a:cubicBezTo>
                <a:cubicBezTo>
                  <a:pt x="259822" y="276989"/>
                  <a:pt x="201236" y="230401"/>
                  <a:pt x="248142" y="173156"/>
                </a:cubicBezTo>
                <a:cubicBezTo>
                  <a:pt x="295048" y="115911"/>
                  <a:pt x="451813" y="-12411"/>
                  <a:pt x="523336" y="972"/>
                </a:cubicBezTo>
                <a:cubicBezTo>
                  <a:pt x="594859" y="14355"/>
                  <a:pt x="636921" y="160307"/>
                  <a:pt x="677282" y="253457"/>
                </a:cubicBezTo>
                <a:cubicBezTo>
                  <a:pt x="717643" y="346607"/>
                  <a:pt x="729182" y="463420"/>
                  <a:pt x="714412" y="573007"/>
                </a:cubicBezTo>
                <a:cubicBezTo>
                  <a:pt x="699642" y="682594"/>
                  <a:pt x="676545" y="818442"/>
                  <a:pt x="611563" y="951179"/>
                </a:cubicBezTo>
                <a:cubicBezTo>
                  <a:pt x="546581" y="1083916"/>
                  <a:pt x="362316" y="1318164"/>
                  <a:pt x="324521" y="1369429"/>
                </a:cubicBezTo>
                <a:cubicBezTo>
                  <a:pt x="286726" y="1420694"/>
                  <a:pt x="389791" y="1331650"/>
                  <a:pt x="384793" y="1258767"/>
                </a:cubicBezTo>
                <a:cubicBezTo>
                  <a:pt x="379795" y="1185884"/>
                  <a:pt x="383643" y="956387"/>
                  <a:pt x="255294" y="877280"/>
                </a:cubicBezTo>
                <a:cubicBezTo>
                  <a:pt x="191886" y="820779"/>
                  <a:pt x="9499" y="868014"/>
                  <a:pt x="275" y="825346"/>
                </a:cubicBezTo>
                <a:close/>
              </a:path>
            </a:pathLst>
          </a:custGeom>
          <a:solidFill>
            <a:schemeClr val="accent2">
              <a:lumMod val="60000"/>
              <a:lumOff val="40000"/>
              <a:alpha val="43000"/>
            </a:schemeClr>
          </a:solid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37" name="Rectangle 35"/>
          <p:cNvSpPr/>
          <p:nvPr/>
        </p:nvSpPr>
        <p:spPr>
          <a:xfrm rot="2982059">
            <a:off x="4814564" y="1639533"/>
            <a:ext cx="834709" cy="1203491"/>
          </a:xfrm>
          <a:custGeom>
            <a:avLst/>
            <a:gdLst>
              <a:gd name="connsiteX0" fmla="*/ 0 w 414240"/>
              <a:gd name="connsiteY0" fmla="*/ 0 h 670910"/>
              <a:gd name="connsiteX1" fmla="*/ 414240 w 414240"/>
              <a:gd name="connsiteY1" fmla="*/ 0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31360 w 414240"/>
              <a:gd name="connsiteY1" fmla="*/ 190195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377664"/>
              <a:gd name="connsiteY0" fmla="*/ 0 h 670910"/>
              <a:gd name="connsiteX1" fmla="*/ 209414 w 377664"/>
              <a:gd name="connsiteY1" fmla="*/ 73152 h 670910"/>
              <a:gd name="connsiteX2" fmla="*/ 377664 w 377664"/>
              <a:gd name="connsiteY2" fmla="*/ 656280 h 670910"/>
              <a:gd name="connsiteX3" fmla="*/ 0 w 377664"/>
              <a:gd name="connsiteY3" fmla="*/ 670910 h 670910"/>
              <a:gd name="connsiteX4" fmla="*/ 0 w 377664"/>
              <a:gd name="connsiteY4" fmla="*/ 0 h 67091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0 w 377664"/>
              <a:gd name="connsiteY4"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333 w 377997"/>
              <a:gd name="connsiteY5"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43892 w 377997"/>
              <a:gd name="connsiteY5" fmla="*/ 133972 h 656280"/>
              <a:gd name="connsiteX6" fmla="*/ 333 w 377997"/>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65504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43558 w 823891"/>
              <a:gd name="connsiteY4" fmla="*/ 331482 h 1409745"/>
              <a:gd name="connsiteX5" fmla="*/ 43559 w 823891"/>
              <a:gd name="connsiteY5" fmla="*/ 133972 h 1409745"/>
              <a:gd name="connsiteX6" fmla="*/ 0 w 823891"/>
              <a:gd name="connsiteY6" fmla="*/ 0 h 1409745"/>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233753 w 823891"/>
              <a:gd name="connsiteY4" fmla="*/ 953274 h 1409745"/>
              <a:gd name="connsiteX5" fmla="*/ 43558 w 823891"/>
              <a:gd name="connsiteY5" fmla="*/ 331482 h 1409745"/>
              <a:gd name="connsiteX6" fmla="*/ 43559 w 823891"/>
              <a:gd name="connsiteY6" fmla="*/ 133972 h 1409745"/>
              <a:gd name="connsiteX7" fmla="*/ 0 w 823891"/>
              <a:gd name="connsiteY7" fmla="*/ 0 h 1409745"/>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43558 w 823891"/>
              <a:gd name="connsiteY6" fmla="*/ 331482 h 1414764"/>
              <a:gd name="connsiteX7" fmla="*/ 43559 w 823891"/>
              <a:gd name="connsiteY7" fmla="*/ 133972 h 1414764"/>
              <a:gd name="connsiteX8" fmla="*/ 0 w 823891"/>
              <a:gd name="connsiteY8" fmla="*/ 0 h 1414764"/>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87449 w 823891"/>
              <a:gd name="connsiteY6" fmla="*/ 514361 h 1414764"/>
              <a:gd name="connsiteX7" fmla="*/ 43558 w 823891"/>
              <a:gd name="connsiteY7" fmla="*/ 331482 h 1414764"/>
              <a:gd name="connsiteX8" fmla="*/ 43559 w 823891"/>
              <a:gd name="connsiteY8" fmla="*/ 133972 h 1414764"/>
              <a:gd name="connsiteX9" fmla="*/ 0 w 823891"/>
              <a:gd name="connsiteY9" fmla="*/ 0 h 1414764"/>
              <a:gd name="connsiteX0" fmla="*/ 0 w 832589"/>
              <a:gd name="connsiteY0" fmla="*/ 0 h 1414764"/>
              <a:gd name="connsiteX1" fmla="*/ 209414 w 832589"/>
              <a:gd name="connsiteY1" fmla="*/ 73152 h 1414764"/>
              <a:gd name="connsiteX2" fmla="*/ 832589 w 832589"/>
              <a:gd name="connsiteY2" fmla="*/ 1258638 h 1414764"/>
              <a:gd name="connsiteX3" fmla="*/ 775411 w 832589"/>
              <a:gd name="connsiteY3" fmla="*/ 1409745 h 1414764"/>
              <a:gd name="connsiteX4" fmla="*/ 423948 w 832589"/>
              <a:gd name="connsiteY4" fmla="*/ 1201991 h 1414764"/>
              <a:gd name="connsiteX5" fmla="*/ 233753 w 832589"/>
              <a:gd name="connsiteY5" fmla="*/ 953274 h 1414764"/>
              <a:gd name="connsiteX6" fmla="*/ 87449 w 832589"/>
              <a:gd name="connsiteY6" fmla="*/ 514361 h 1414764"/>
              <a:gd name="connsiteX7" fmla="*/ 43558 w 832589"/>
              <a:gd name="connsiteY7" fmla="*/ 331482 h 1414764"/>
              <a:gd name="connsiteX8" fmla="*/ 43559 w 832589"/>
              <a:gd name="connsiteY8" fmla="*/ 133972 h 1414764"/>
              <a:gd name="connsiteX9" fmla="*/ 0 w 832589"/>
              <a:gd name="connsiteY9" fmla="*/ 0 h 1414764"/>
              <a:gd name="connsiteX0" fmla="*/ 0 w 832589"/>
              <a:gd name="connsiteY0" fmla="*/ 0 h 1412632"/>
              <a:gd name="connsiteX1" fmla="*/ 209414 w 832589"/>
              <a:gd name="connsiteY1" fmla="*/ 73152 h 1412632"/>
              <a:gd name="connsiteX2" fmla="*/ 832589 w 832589"/>
              <a:gd name="connsiteY2" fmla="*/ 1258638 h 1412632"/>
              <a:gd name="connsiteX3" fmla="*/ 738901 w 832589"/>
              <a:gd name="connsiteY3" fmla="*/ 1407557 h 1412632"/>
              <a:gd name="connsiteX4" fmla="*/ 423948 w 832589"/>
              <a:gd name="connsiteY4" fmla="*/ 1201991 h 1412632"/>
              <a:gd name="connsiteX5" fmla="*/ 233753 w 832589"/>
              <a:gd name="connsiteY5" fmla="*/ 953274 h 1412632"/>
              <a:gd name="connsiteX6" fmla="*/ 87449 w 832589"/>
              <a:gd name="connsiteY6" fmla="*/ 514361 h 1412632"/>
              <a:gd name="connsiteX7" fmla="*/ 43558 w 832589"/>
              <a:gd name="connsiteY7" fmla="*/ 331482 h 1412632"/>
              <a:gd name="connsiteX8" fmla="*/ 43559 w 832589"/>
              <a:gd name="connsiteY8" fmla="*/ 133972 h 1412632"/>
              <a:gd name="connsiteX9" fmla="*/ 0 w 832589"/>
              <a:gd name="connsiteY9" fmla="*/ 0 h 1412632"/>
              <a:gd name="connsiteX0" fmla="*/ 0 w 832589"/>
              <a:gd name="connsiteY0" fmla="*/ 0 h 1411785"/>
              <a:gd name="connsiteX1" fmla="*/ 209414 w 832589"/>
              <a:gd name="connsiteY1" fmla="*/ 73152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33753 w 832589"/>
              <a:gd name="connsiteY5" fmla="*/ 953274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209414 w 832589"/>
              <a:gd name="connsiteY1" fmla="*/ 73152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576021 w 832589"/>
              <a:gd name="connsiteY2" fmla="*/ 1036714 h 1411785"/>
              <a:gd name="connsiteX3" fmla="*/ 832589 w 832589"/>
              <a:gd name="connsiteY3" fmla="*/ 1258638 h 1411785"/>
              <a:gd name="connsiteX4" fmla="*/ 738901 w 832589"/>
              <a:gd name="connsiteY4" fmla="*/ 1407557 h 1411785"/>
              <a:gd name="connsiteX5" fmla="*/ 457068 w 832589"/>
              <a:gd name="connsiteY5" fmla="*/ 1162937 h 1411785"/>
              <a:gd name="connsiteX6" fmla="*/ 252679 w 832589"/>
              <a:gd name="connsiteY6" fmla="*/ 930957 h 1411785"/>
              <a:gd name="connsiteX7" fmla="*/ 87449 w 832589"/>
              <a:gd name="connsiteY7" fmla="*/ 514361 h 1411785"/>
              <a:gd name="connsiteX8" fmla="*/ 43558 w 832589"/>
              <a:gd name="connsiteY8" fmla="*/ 331482 h 1411785"/>
              <a:gd name="connsiteX9" fmla="*/ 43559 w 832589"/>
              <a:gd name="connsiteY9" fmla="*/ 133972 h 1411785"/>
              <a:gd name="connsiteX10" fmla="*/ 0 w 832589"/>
              <a:gd name="connsiteY10" fmla="*/ 0 h 1411785"/>
              <a:gd name="connsiteX0" fmla="*/ 0 w 832589"/>
              <a:gd name="connsiteY0" fmla="*/ 0 h 1411785"/>
              <a:gd name="connsiteX1" fmla="*/ 350180 w 832589"/>
              <a:gd name="connsiteY1" fmla="*/ 585775 h 1411785"/>
              <a:gd name="connsiteX2" fmla="*/ 576021 w 832589"/>
              <a:gd name="connsiteY2" fmla="*/ 1036714 h 1411785"/>
              <a:gd name="connsiteX3" fmla="*/ 832589 w 832589"/>
              <a:gd name="connsiteY3" fmla="*/ 1258638 h 1411785"/>
              <a:gd name="connsiteX4" fmla="*/ 738901 w 832589"/>
              <a:gd name="connsiteY4" fmla="*/ 1407557 h 1411785"/>
              <a:gd name="connsiteX5" fmla="*/ 457068 w 832589"/>
              <a:gd name="connsiteY5" fmla="*/ 1162937 h 1411785"/>
              <a:gd name="connsiteX6" fmla="*/ 252679 w 832589"/>
              <a:gd name="connsiteY6" fmla="*/ 930957 h 1411785"/>
              <a:gd name="connsiteX7" fmla="*/ 87449 w 832589"/>
              <a:gd name="connsiteY7" fmla="*/ 514361 h 1411785"/>
              <a:gd name="connsiteX8" fmla="*/ 43558 w 832589"/>
              <a:gd name="connsiteY8" fmla="*/ 331482 h 1411785"/>
              <a:gd name="connsiteX9" fmla="*/ 43559 w 832589"/>
              <a:gd name="connsiteY9" fmla="*/ 133972 h 1411785"/>
              <a:gd name="connsiteX10" fmla="*/ 0 w 832589"/>
              <a:gd name="connsiteY10" fmla="*/ 0 h 1411785"/>
              <a:gd name="connsiteX0" fmla="*/ 259987 w 789031"/>
              <a:gd name="connsiteY0" fmla="*/ 401597 h 1277813"/>
              <a:gd name="connsiteX1" fmla="*/ 306622 w 789031"/>
              <a:gd name="connsiteY1" fmla="*/ 451803 h 1277813"/>
              <a:gd name="connsiteX2" fmla="*/ 532463 w 789031"/>
              <a:gd name="connsiteY2" fmla="*/ 902742 h 1277813"/>
              <a:gd name="connsiteX3" fmla="*/ 789031 w 789031"/>
              <a:gd name="connsiteY3" fmla="*/ 1124666 h 1277813"/>
              <a:gd name="connsiteX4" fmla="*/ 695343 w 789031"/>
              <a:gd name="connsiteY4" fmla="*/ 1273585 h 1277813"/>
              <a:gd name="connsiteX5" fmla="*/ 413510 w 789031"/>
              <a:gd name="connsiteY5" fmla="*/ 1028965 h 1277813"/>
              <a:gd name="connsiteX6" fmla="*/ 209121 w 789031"/>
              <a:gd name="connsiteY6" fmla="*/ 796985 h 1277813"/>
              <a:gd name="connsiteX7" fmla="*/ 43891 w 789031"/>
              <a:gd name="connsiteY7" fmla="*/ 380389 h 1277813"/>
              <a:gd name="connsiteX8" fmla="*/ 0 w 789031"/>
              <a:gd name="connsiteY8" fmla="*/ 197510 h 1277813"/>
              <a:gd name="connsiteX9" fmla="*/ 1 w 789031"/>
              <a:gd name="connsiteY9" fmla="*/ 0 h 1277813"/>
              <a:gd name="connsiteX10" fmla="*/ 259987 w 789031"/>
              <a:gd name="connsiteY10" fmla="*/ 401597 h 1277813"/>
              <a:gd name="connsiteX0" fmla="*/ 259987 w 789031"/>
              <a:gd name="connsiteY0" fmla="*/ 213752 h 1089968"/>
              <a:gd name="connsiteX1" fmla="*/ 306622 w 789031"/>
              <a:gd name="connsiteY1" fmla="*/ 263958 h 1089968"/>
              <a:gd name="connsiteX2" fmla="*/ 532463 w 789031"/>
              <a:gd name="connsiteY2" fmla="*/ 714897 h 1089968"/>
              <a:gd name="connsiteX3" fmla="*/ 789031 w 789031"/>
              <a:gd name="connsiteY3" fmla="*/ 936821 h 1089968"/>
              <a:gd name="connsiteX4" fmla="*/ 695343 w 789031"/>
              <a:gd name="connsiteY4" fmla="*/ 1085740 h 1089968"/>
              <a:gd name="connsiteX5" fmla="*/ 413510 w 789031"/>
              <a:gd name="connsiteY5" fmla="*/ 841120 h 1089968"/>
              <a:gd name="connsiteX6" fmla="*/ 209121 w 789031"/>
              <a:gd name="connsiteY6" fmla="*/ 609140 h 1089968"/>
              <a:gd name="connsiteX7" fmla="*/ 43891 w 789031"/>
              <a:gd name="connsiteY7" fmla="*/ 192544 h 1089968"/>
              <a:gd name="connsiteX8" fmla="*/ 0 w 789031"/>
              <a:gd name="connsiteY8" fmla="*/ 9665 h 1089968"/>
              <a:gd name="connsiteX9" fmla="*/ 194287 w 789031"/>
              <a:gd name="connsiteY9" fmla="*/ 92013 h 1089968"/>
              <a:gd name="connsiteX10" fmla="*/ 259987 w 789031"/>
              <a:gd name="connsiteY10" fmla="*/ 213752 h 1089968"/>
              <a:gd name="connsiteX0" fmla="*/ 220194 w 749238"/>
              <a:gd name="connsiteY0" fmla="*/ 121739 h 997955"/>
              <a:gd name="connsiteX1" fmla="*/ 266829 w 749238"/>
              <a:gd name="connsiteY1" fmla="*/ 171945 h 997955"/>
              <a:gd name="connsiteX2" fmla="*/ 492670 w 749238"/>
              <a:gd name="connsiteY2" fmla="*/ 622884 h 997955"/>
              <a:gd name="connsiteX3" fmla="*/ 749238 w 749238"/>
              <a:gd name="connsiteY3" fmla="*/ 844808 h 997955"/>
              <a:gd name="connsiteX4" fmla="*/ 655550 w 749238"/>
              <a:gd name="connsiteY4" fmla="*/ 993727 h 997955"/>
              <a:gd name="connsiteX5" fmla="*/ 373717 w 749238"/>
              <a:gd name="connsiteY5" fmla="*/ 749107 h 997955"/>
              <a:gd name="connsiteX6" fmla="*/ 169328 w 749238"/>
              <a:gd name="connsiteY6" fmla="*/ 517127 h 997955"/>
              <a:gd name="connsiteX7" fmla="*/ 4098 w 749238"/>
              <a:gd name="connsiteY7" fmla="*/ 100531 h 997955"/>
              <a:gd name="connsiteX8" fmla="*/ 123206 w 749238"/>
              <a:gd name="connsiteY8" fmla="*/ 132613 h 997955"/>
              <a:gd name="connsiteX9" fmla="*/ 154494 w 749238"/>
              <a:gd name="connsiteY9" fmla="*/ 0 h 997955"/>
              <a:gd name="connsiteX10" fmla="*/ 220194 w 749238"/>
              <a:gd name="connsiteY10" fmla="*/ 121739 h 997955"/>
              <a:gd name="connsiteX0" fmla="*/ 96988 w 626032"/>
              <a:gd name="connsiteY0" fmla="*/ 121739 h 997955"/>
              <a:gd name="connsiteX1" fmla="*/ 143623 w 626032"/>
              <a:gd name="connsiteY1" fmla="*/ 171945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46122 w 626032"/>
              <a:gd name="connsiteY6" fmla="*/ 517127 h 997955"/>
              <a:gd name="connsiteX7" fmla="*/ 40008 w 626032"/>
              <a:gd name="connsiteY7" fmla="*/ 331381 h 997955"/>
              <a:gd name="connsiteX8" fmla="*/ 0 w 626032"/>
              <a:gd name="connsiteY8" fmla="*/ 132613 h 997955"/>
              <a:gd name="connsiteX9" fmla="*/ 31288 w 626032"/>
              <a:gd name="connsiteY9" fmla="*/ 0 h 997955"/>
              <a:gd name="connsiteX10" fmla="*/ 96988 w 626032"/>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49535 w 629445"/>
              <a:gd name="connsiteY6" fmla="*/ 517127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23734 w 629445"/>
              <a:gd name="connsiteY1" fmla="*/ 267283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69779 w 626032"/>
              <a:gd name="connsiteY6" fmla="*/ 489231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89553 w 626032"/>
              <a:gd name="connsiteY6" fmla="*/ 477225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89553 w 626032"/>
              <a:gd name="connsiteY6" fmla="*/ 477225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38408 h 914624"/>
              <a:gd name="connsiteX1" fmla="*/ 120321 w 626032"/>
              <a:gd name="connsiteY1" fmla="*/ 183952 h 914624"/>
              <a:gd name="connsiteX2" fmla="*/ 369464 w 626032"/>
              <a:gd name="connsiteY2" fmla="*/ 539553 h 914624"/>
              <a:gd name="connsiteX3" fmla="*/ 626032 w 626032"/>
              <a:gd name="connsiteY3" fmla="*/ 761477 h 914624"/>
              <a:gd name="connsiteX4" fmla="*/ 532344 w 626032"/>
              <a:gd name="connsiteY4" fmla="*/ 910396 h 914624"/>
              <a:gd name="connsiteX5" fmla="*/ 250511 w 626032"/>
              <a:gd name="connsiteY5" fmla="*/ 665776 h 914624"/>
              <a:gd name="connsiteX6" fmla="*/ 89553 w 626032"/>
              <a:gd name="connsiteY6" fmla="*/ 393894 h 914624"/>
              <a:gd name="connsiteX7" fmla="*/ 43893 w 626032"/>
              <a:gd name="connsiteY7" fmla="*/ 232161 h 914624"/>
              <a:gd name="connsiteX8" fmla="*/ 0 w 626032"/>
              <a:gd name="connsiteY8" fmla="*/ 49282 h 914624"/>
              <a:gd name="connsiteX9" fmla="*/ 27761 w 626032"/>
              <a:gd name="connsiteY9" fmla="*/ 0 h 914624"/>
              <a:gd name="connsiteX10" fmla="*/ 96988 w 626032"/>
              <a:gd name="connsiteY10" fmla="*/ 38408 h 914624"/>
              <a:gd name="connsiteX0" fmla="*/ 96988 w 626032"/>
              <a:gd name="connsiteY0" fmla="*/ 26402 h 902618"/>
              <a:gd name="connsiteX1" fmla="*/ 120321 w 626032"/>
              <a:gd name="connsiteY1" fmla="*/ 171946 h 902618"/>
              <a:gd name="connsiteX2" fmla="*/ 369464 w 626032"/>
              <a:gd name="connsiteY2" fmla="*/ 527547 h 902618"/>
              <a:gd name="connsiteX3" fmla="*/ 626032 w 626032"/>
              <a:gd name="connsiteY3" fmla="*/ 749471 h 902618"/>
              <a:gd name="connsiteX4" fmla="*/ 532344 w 626032"/>
              <a:gd name="connsiteY4" fmla="*/ 898390 h 902618"/>
              <a:gd name="connsiteX5" fmla="*/ 250511 w 626032"/>
              <a:gd name="connsiteY5" fmla="*/ 653770 h 902618"/>
              <a:gd name="connsiteX6" fmla="*/ 89553 w 626032"/>
              <a:gd name="connsiteY6" fmla="*/ 381888 h 902618"/>
              <a:gd name="connsiteX7" fmla="*/ 43893 w 626032"/>
              <a:gd name="connsiteY7" fmla="*/ 220155 h 902618"/>
              <a:gd name="connsiteX8" fmla="*/ 0 w 626032"/>
              <a:gd name="connsiteY8" fmla="*/ 37276 h 902618"/>
              <a:gd name="connsiteX9" fmla="*/ 7988 w 626032"/>
              <a:gd name="connsiteY9" fmla="*/ 0 h 902618"/>
              <a:gd name="connsiteX10" fmla="*/ 96988 w 626032"/>
              <a:gd name="connsiteY10" fmla="*/ 26402 h 902618"/>
              <a:gd name="connsiteX0" fmla="*/ 126087 w 626032"/>
              <a:gd name="connsiteY0" fmla="*/ 127811 h 902618"/>
              <a:gd name="connsiteX1" fmla="*/ 120321 w 626032"/>
              <a:gd name="connsiteY1" fmla="*/ 171946 h 902618"/>
              <a:gd name="connsiteX2" fmla="*/ 369464 w 626032"/>
              <a:gd name="connsiteY2" fmla="*/ 527547 h 902618"/>
              <a:gd name="connsiteX3" fmla="*/ 626032 w 626032"/>
              <a:gd name="connsiteY3" fmla="*/ 749471 h 902618"/>
              <a:gd name="connsiteX4" fmla="*/ 532344 w 626032"/>
              <a:gd name="connsiteY4" fmla="*/ 898390 h 902618"/>
              <a:gd name="connsiteX5" fmla="*/ 250511 w 626032"/>
              <a:gd name="connsiteY5" fmla="*/ 653770 h 902618"/>
              <a:gd name="connsiteX6" fmla="*/ 89553 w 626032"/>
              <a:gd name="connsiteY6" fmla="*/ 381888 h 902618"/>
              <a:gd name="connsiteX7" fmla="*/ 43893 w 626032"/>
              <a:gd name="connsiteY7" fmla="*/ 220155 h 902618"/>
              <a:gd name="connsiteX8" fmla="*/ 0 w 626032"/>
              <a:gd name="connsiteY8" fmla="*/ 37276 h 902618"/>
              <a:gd name="connsiteX9" fmla="*/ 7988 w 626032"/>
              <a:gd name="connsiteY9" fmla="*/ 0 h 902618"/>
              <a:gd name="connsiteX10" fmla="*/ 126087 w 626032"/>
              <a:gd name="connsiteY10" fmla="*/ 127811 h 90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032" h="902618">
                <a:moveTo>
                  <a:pt x="126087" y="127811"/>
                </a:moveTo>
                <a:lnTo>
                  <a:pt x="120321" y="171946"/>
                </a:lnTo>
                <a:cubicBezTo>
                  <a:pt x="212099" y="345944"/>
                  <a:pt x="289063" y="415403"/>
                  <a:pt x="369464" y="527547"/>
                </a:cubicBezTo>
                <a:cubicBezTo>
                  <a:pt x="464059" y="622954"/>
                  <a:pt x="594660" y="688876"/>
                  <a:pt x="626032" y="749471"/>
                </a:cubicBezTo>
                <a:lnTo>
                  <a:pt x="532344" y="898390"/>
                </a:lnTo>
                <a:cubicBezTo>
                  <a:pt x="474221" y="934478"/>
                  <a:pt x="340787" y="729849"/>
                  <a:pt x="250511" y="653770"/>
                </a:cubicBezTo>
                <a:cubicBezTo>
                  <a:pt x="160235" y="577691"/>
                  <a:pt x="129600" y="487031"/>
                  <a:pt x="89553" y="381888"/>
                </a:cubicBezTo>
                <a:cubicBezTo>
                  <a:pt x="38347" y="267283"/>
                  <a:pt x="75592" y="323787"/>
                  <a:pt x="43893" y="220155"/>
                </a:cubicBezTo>
                <a:cubicBezTo>
                  <a:pt x="12194" y="116523"/>
                  <a:pt x="12192" y="100674"/>
                  <a:pt x="0" y="37276"/>
                </a:cubicBezTo>
                <a:cubicBezTo>
                  <a:pt x="0" y="-16369"/>
                  <a:pt x="7988" y="53645"/>
                  <a:pt x="7988" y="0"/>
                </a:cubicBezTo>
                <a:lnTo>
                  <a:pt x="126087" y="127811"/>
                </a:lnTo>
                <a:close/>
              </a:path>
            </a:pathLst>
          </a:custGeom>
          <a:solidFill>
            <a:schemeClr val="accent3">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cxnSp>
        <p:nvCxnSpPr>
          <p:cNvPr id="38" name="Straight Connector 37"/>
          <p:cNvCxnSpPr/>
          <p:nvPr/>
        </p:nvCxnSpPr>
        <p:spPr>
          <a:xfrm flipH="1" flipV="1">
            <a:off x="4723936" y="1892748"/>
            <a:ext cx="672545" cy="48005"/>
          </a:xfrm>
          <a:prstGeom prst="line">
            <a:avLst/>
          </a:prstGeom>
          <a:ln w="85725">
            <a:solidFill>
              <a:schemeClr val="accent6">
                <a:lumMod val="60000"/>
                <a:lumOff val="40000"/>
                <a:alpha val="48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415844" y="1780789"/>
            <a:ext cx="302685" cy="1106280"/>
          </a:xfrm>
          <a:custGeom>
            <a:avLst/>
            <a:gdLst>
              <a:gd name="connsiteX0" fmla="*/ 0 w 777171"/>
              <a:gd name="connsiteY0" fmla="*/ 0 h 993613"/>
              <a:gd name="connsiteX1" fmla="*/ 777171 w 777171"/>
              <a:gd name="connsiteY1" fmla="*/ 0 h 993613"/>
              <a:gd name="connsiteX2" fmla="*/ 777171 w 777171"/>
              <a:gd name="connsiteY2" fmla="*/ 993613 h 993613"/>
              <a:gd name="connsiteX3" fmla="*/ 0 w 777171"/>
              <a:gd name="connsiteY3" fmla="*/ 993613 h 993613"/>
              <a:gd name="connsiteX4" fmla="*/ 0 w 777171"/>
              <a:gd name="connsiteY4" fmla="*/ 0 h 993613"/>
              <a:gd name="connsiteX0" fmla="*/ 241539 w 777171"/>
              <a:gd name="connsiteY0" fmla="*/ 0 h 1399054"/>
              <a:gd name="connsiteX1" fmla="*/ 777171 w 777171"/>
              <a:gd name="connsiteY1" fmla="*/ 405441 h 1399054"/>
              <a:gd name="connsiteX2" fmla="*/ 777171 w 777171"/>
              <a:gd name="connsiteY2" fmla="*/ 1399054 h 1399054"/>
              <a:gd name="connsiteX3" fmla="*/ 0 w 777171"/>
              <a:gd name="connsiteY3" fmla="*/ 1399054 h 1399054"/>
              <a:gd name="connsiteX4" fmla="*/ 241539 w 777171"/>
              <a:gd name="connsiteY4" fmla="*/ 0 h 1399054"/>
              <a:gd name="connsiteX0" fmla="*/ 241539 w 777171"/>
              <a:gd name="connsiteY0" fmla="*/ 0 h 1399054"/>
              <a:gd name="connsiteX1" fmla="*/ 777171 w 777171"/>
              <a:gd name="connsiteY1" fmla="*/ 405441 h 1399054"/>
              <a:gd name="connsiteX2" fmla="*/ 777171 w 777171"/>
              <a:gd name="connsiteY2" fmla="*/ 1399054 h 1399054"/>
              <a:gd name="connsiteX3" fmla="*/ 0 w 777171"/>
              <a:gd name="connsiteY3" fmla="*/ 1399054 h 1399054"/>
              <a:gd name="connsiteX4" fmla="*/ 241539 w 777171"/>
              <a:gd name="connsiteY4" fmla="*/ 0 h 1399054"/>
              <a:gd name="connsiteX0" fmla="*/ 99626 w 635258"/>
              <a:gd name="connsiteY0" fmla="*/ 0 h 1537076"/>
              <a:gd name="connsiteX1" fmla="*/ 635258 w 635258"/>
              <a:gd name="connsiteY1" fmla="*/ 405441 h 1537076"/>
              <a:gd name="connsiteX2" fmla="*/ 635258 w 635258"/>
              <a:gd name="connsiteY2" fmla="*/ 1399054 h 1537076"/>
              <a:gd name="connsiteX3" fmla="*/ 556826 w 635258"/>
              <a:gd name="connsiteY3" fmla="*/ 1537076 h 1537076"/>
              <a:gd name="connsiteX4" fmla="*/ 99626 w 635258"/>
              <a:gd name="connsiteY4" fmla="*/ 0 h 1537076"/>
              <a:gd name="connsiteX0" fmla="*/ 141500 w 677132"/>
              <a:gd name="connsiteY0" fmla="*/ 0 h 1537076"/>
              <a:gd name="connsiteX1" fmla="*/ 677132 w 677132"/>
              <a:gd name="connsiteY1" fmla="*/ 405441 h 1537076"/>
              <a:gd name="connsiteX2" fmla="*/ 677132 w 677132"/>
              <a:gd name="connsiteY2" fmla="*/ 1399054 h 1537076"/>
              <a:gd name="connsiteX3" fmla="*/ 598700 w 677132"/>
              <a:gd name="connsiteY3" fmla="*/ 1537076 h 1537076"/>
              <a:gd name="connsiteX4" fmla="*/ 26397 w 677132"/>
              <a:gd name="connsiteY4" fmla="*/ 645104 h 1537076"/>
              <a:gd name="connsiteX5" fmla="*/ 141500 w 677132"/>
              <a:gd name="connsiteY5" fmla="*/ 0 h 1537076"/>
              <a:gd name="connsiteX0" fmla="*/ 141500 w 693590"/>
              <a:gd name="connsiteY0" fmla="*/ 0 h 1493944"/>
              <a:gd name="connsiteX1" fmla="*/ 677132 w 693590"/>
              <a:gd name="connsiteY1" fmla="*/ 405441 h 1493944"/>
              <a:gd name="connsiteX2" fmla="*/ 677132 w 693590"/>
              <a:gd name="connsiteY2" fmla="*/ 1399054 h 1493944"/>
              <a:gd name="connsiteX3" fmla="*/ 693590 w 693590"/>
              <a:gd name="connsiteY3" fmla="*/ 1493944 h 1493944"/>
              <a:gd name="connsiteX4" fmla="*/ 26397 w 693590"/>
              <a:gd name="connsiteY4" fmla="*/ 645104 h 1493944"/>
              <a:gd name="connsiteX5" fmla="*/ 141500 w 693590"/>
              <a:gd name="connsiteY5" fmla="*/ 0 h 1493944"/>
              <a:gd name="connsiteX0" fmla="*/ 141500 w 677132"/>
              <a:gd name="connsiteY0" fmla="*/ 0 h 1459438"/>
              <a:gd name="connsiteX1" fmla="*/ 677132 w 677132"/>
              <a:gd name="connsiteY1" fmla="*/ 405441 h 1459438"/>
              <a:gd name="connsiteX2" fmla="*/ 677132 w 677132"/>
              <a:gd name="connsiteY2" fmla="*/ 1399054 h 1459438"/>
              <a:gd name="connsiteX3" fmla="*/ 667710 w 677132"/>
              <a:gd name="connsiteY3" fmla="*/ 1459438 h 1459438"/>
              <a:gd name="connsiteX4" fmla="*/ 26397 w 677132"/>
              <a:gd name="connsiteY4" fmla="*/ 645104 h 1459438"/>
              <a:gd name="connsiteX5" fmla="*/ 141500 w 677132"/>
              <a:gd name="connsiteY5" fmla="*/ 0 h 1459438"/>
              <a:gd name="connsiteX0" fmla="*/ 141500 w 677132"/>
              <a:gd name="connsiteY0" fmla="*/ 0 h 1459438"/>
              <a:gd name="connsiteX1" fmla="*/ 47404 w 677132"/>
              <a:gd name="connsiteY1" fmla="*/ 586596 h 1459438"/>
              <a:gd name="connsiteX2" fmla="*/ 677132 w 677132"/>
              <a:gd name="connsiteY2" fmla="*/ 1399054 h 1459438"/>
              <a:gd name="connsiteX3" fmla="*/ 667710 w 677132"/>
              <a:gd name="connsiteY3" fmla="*/ 1459438 h 1459438"/>
              <a:gd name="connsiteX4" fmla="*/ 26397 w 677132"/>
              <a:gd name="connsiteY4" fmla="*/ 645104 h 1459438"/>
              <a:gd name="connsiteX5" fmla="*/ 141500 w 677132"/>
              <a:gd name="connsiteY5" fmla="*/ 0 h 1459438"/>
              <a:gd name="connsiteX0" fmla="*/ 187205 w 722837"/>
              <a:gd name="connsiteY0" fmla="*/ 0 h 1459438"/>
              <a:gd name="connsiteX1" fmla="*/ 93109 w 722837"/>
              <a:gd name="connsiteY1" fmla="*/ 586596 h 1459438"/>
              <a:gd name="connsiteX2" fmla="*/ 722837 w 722837"/>
              <a:gd name="connsiteY2" fmla="*/ 1399054 h 1459438"/>
              <a:gd name="connsiteX3" fmla="*/ 713415 w 722837"/>
              <a:gd name="connsiteY3" fmla="*/ 1459438 h 1459438"/>
              <a:gd name="connsiteX4" fmla="*/ 20343 w 722837"/>
              <a:gd name="connsiteY4" fmla="*/ 645104 h 1459438"/>
              <a:gd name="connsiteX5" fmla="*/ 187205 w 722837"/>
              <a:gd name="connsiteY5" fmla="*/ 0 h 1459438"/>
              <a:gd name="connsiteX0" fmla="*/ 187205 w 722837"/>
              <a:gd name="connsiteY0" fmla="*/ 0 h 1511197"/>
              <a:gd name="connsiteX1" fmla="*/ 93109 w 722837"/>
              <a:gd name="connsiteY1" fmla="*/ 638355 h 1511197"/>
              <a:gd name="connsiteX2" fmla="*/ 722837 w 722837"/>
              <a:gd name="connsiteY2" fmla="*/ 1450813 h 1511197"/>
              <a:gd name="connsiteX3" fmla="*/ 713415 w 722837"/>
              <a:gd name="connsiteY3" fmla="*/ 1511197 h 1511197"/>
              <a:gd name="connsiteX4" fmla="*/ 20343 w 722837"/>
              <a:gd name="connsiteY4" fmla="*/ 696863 h 1511197"/>
              <a:gd name="connsiteX5" fmla="*/ 187205 w 722837"/>
              <a:gd name="connsiteY5" fmla="*/ 0 h 1511197"/>
              <a:gd name="connsiteX0" fmla="*/ 227014 w 762646"/>
              <a:gd name="connsiteY0" fmla="*/ 0 h 1511197"/>
              <a:gd name="connsiteX1" fmla="*/ 132918 w 762646"/>
              <a:gd name="connsiteY1" fmla="*/ 638355 h 1511197"/>
              <a:gd name="connsiteX2" fmla="*/ 762646 w 762646"/>
              <a:gd name="connsiteY2" fmla="*/ 1450813 h 1511197"/>
              <a:gd name="connsiteX3" fmla="*/ 753224 w 762646"/>
              <a:gd name="connsiteY3" fmla="*/ 1511197 h 1511197"/>
              <a:gd name="connsiteX4" fmla="*/ 17020 w 762646"/>
              <a:gd name="connsiteY4" fmla="*/ 705490 h 1511197"/>
              <a:gd name="connsiteX5" fmla="*/ 227014 w 762646"/>
              <a:gd name="connsiteY5" fmla="*/ 0 h 1511197"/>
              <a:gd name="connsiteX0" fmla="*/ 227014 w 762646"/>
              <a:gd name="connsiteY0" fmla="*/ 0 h 1511197"/>
              <a:gd name="connsiteX1" fmla="*/ 111912 w 762646"/>
              <a:gd name="connsiteY1" fmla="*/ 325928 h 1511197"/>
              <a:gd name="connsiteX2" fmla="*/ 132918 w 762646"/>
              <a:gd name="connsiteY2" fmla="*/ 638355 h 1511197"/>
              <a:gd name="connsiteX3" fmla="*/ 762646 w 762646"/>
              <a:gd name="connsiteY3" fmla="*/ 1450813 h 1511197"/>
              <a:gd name="connsiteX4" fmla="*/ 753224 w 762646"/>
              <a:gd name="connsiteY4" fmla="*/ 1511197 h 1511197"/>
              <a:gd name="connsiteX5" fmla="*/ 17020 w 762646"/>
              <a:gd name="connsiteY5" fmla="*/ 705490 h 1511197"/>
              <a:gd name="connsiteX6" fmla="*/ 227014 w 762646"/>
              <a:gd name="connsiteY6" fmla="*/ 0 h 1511197"/>
              <a:gd name="connsiteX0" fmla="*/ 227014 w 762646"/>
              <a:gd name="connsiteY0" fmla="*/ 0 h 1511197"/>
              <a:gd name="connsiteX1" fmla="*/ 111912 w 762646"/>
              <a:gd name="connsiteY1" fmla="*/ 325928 h 1511197"/>
              <a:gd name="connsiteX2" fmla="*/ 86032 w 762646"/>
              <a:gd name="connsiteY2" fmla="*/ 593347 h 1511197"/>
              <a:gd name="connsiteX3" fmla="*/ 132918 w 762646"/>
              <a:gd name="connsiteY3" fmla="*/ 638355 h 1511197"/>
              <a:gd name="connsiteX4" fmla="*/ 762646 w 762646"/>
              <a:gd name="connsiteY4" fmla="*/ 1450813 h 1511197"/>
              <a:gd name="connsiteX5" fmla="*/ 753224 w 762646"/>
              <a:gd name="connsiteY5" fmla="*/ 1511197 h 1511197"/>
              <a:gd name="connsiteX6" fmla="*/ 17020 w 762646"/>
              <a:gd name="connsiteY6" fmla="*/ 705490 h 1511197"/>
              <a:gd name="connsiteX7" fmla="*/ 227014 w 762646"/>
              <a:gd name="connsiteY7" fmla="*/ 0 h 1511197"/>
              <a:gd name="connsiteX0" fmla="*/ 227014 w 762646"/>
              <a:gd name="connsiteY0" fmla="*/ 0 h 1511197"/>
              <a:gd name="connsiteX1" fmla="*/ 111912 w 762646"/>
              <a:gd name="connsiteY1" fmla="*/ 325928 h 1511197"/>
              <a:gd name="connsiteX2" fmla="*/ 86032 w 762646"/>
              <a:gd name="connsiteY2" fmla="*/ 593347 h 1511197"/>
              <a:gd name="connsiteX3" fmla="*/ 132918 w 762646"/>
              <a:gd name="connsiteY3" fmla="*/ 638355 h 1511197"/>
              <a:gd name="connsiteX4" fmla="*/ 129165 w 762646"/>
              <a:gd name="connsiteY4" fmla="*/ 722743 h 1511197"/>
              <a:gd name="connsiteX5" fmla="*/ 762646 w 762646"/>
              <a:gd name="connsiteY5" fmla="*/ 1450813 h 1511197"/>
              <a:gd name="connsiteX6" fmla="*/ 753224 w 762646"/>
              <a:gd name="connsiteY6" fmla="*/ 1511197 h 1511197"/>
              <a:gd name="connsiteX7" fmla="*/ 17020 w 762646"/>
              <a:gd name="connsiteY7" fmla="*/ 705490 h 1511197"/>
              <a:gd name="connsiteX8" fmla="*/ 227014 w 762646"/>
              <a:gd name="connsiteY8" fmla="*/ 0 h 1511197"/>
              <a:gd name="connsiteX0" fmla="*/ 227014 w 762646"/>
              <a:gd name="connsiteY0" fmla="*/ 0 h 1511197"/>
              <a:gd name="connsiteX1" fmla="*/ 111912 w 762646"/>
              <a:gd name="connsiteY1" fmla="*/ 325928 h 1511197"/>
              <a:gd name="connsiteX2" fmla="*/ 86032 w 762646"/>
              <a:gd name="connsiteY2" fmla="*/ 593347 h 1511197"/>
              <a:gd name="connsiteX3" fmla="*/ 98412 w 762646"/>
              <a:gd name="connsiteY3" fmla="*/ 638355 h 1511197"/>
              <a:gd name="connsiteX4" fmla="*/ 129165 w 762646"/>
              <a:gd name="connsiteY4" fmla="*/ 722743 h 1511197"/>
              <a:gd name="connsiteX5" fmla="*/ 762646 w 762646"/>
              <a:gd name="connsiteY5" fmla="*/ 1450813 h 1511197"/>
              <a:gd name="connsiteX6" fmla="*/ 753224 w 762646"/>
              <a:gd name="connsiteY6" fmla="*/ 1511197 h 1511197"/>
              <a:gd name="connsiteX7" fmla="*/ 17020 w 762646"/>
              <a:gd name="connsiteY7" fmla="*/ 705490 h 1511197"/>
              <a:gd name="connsiteX8" fmla="*/ 227014 w 762646"/>
              <a:gd name="connsiteY8" fmla="*/ 0 h 1511197"/>
              <a:gd name="connsiteX0" fmla="*/ 227014 w 978306"/>
              <a:gd name="connsiteY0" fmla="*/ 0 h 1511197"/>
              <a:gd name="connsiteX1" fmla="*/ 111912 w 978306"/>
              <a:gd name="connsiteY1" fmla="*/ 325928 h 1511197"/>
              <a:gd name="connsiteX2" fmla="*/ 86032 w 978306"/>
              <a:gd name="connsiteY2" fmla="*/ 593347 h 1511197"/>
              <a:gd name="connsiteX3" fmla="*/ 98412 w 978306"/>
              <a:gd name="connsiteY3" fmla="*/ 638355 h 1511197"/>
              <a:gd name="connsiteX4" fmla="*/ 129165 w 978306"/>
              <a:gd name="connsiteY4" fmla="*/ 722743 h 1511197"/>
              <a:gd name="connsiteX5" fmla="*/ 978306 w 978306"/>
              <a:gd name="connsiteY5" fmla="*/ 1424933 h 1511197"/>
              <a:gd name="connsiteX6" fmla="*/ 753224 w 978306"/>
              <a:gd name="connsiteY6" fmla="*/ 1511197 h 1511197"/>
              <a:gd name="connsiteX7" fmla="*/ 17020 w 978306"/>
              <a:gd name="connsiteY7" fmla="*/ 705490 h 1511197"/>
              <a:gd name="connsiteX8" fmla="*/ 227014 w 978306"/>
              <a:gd name="connsiteY8" fmla="*/ 0 h 1511197"/>
              <a:gd name="connsiteX0" fmla="*/ 227014 w 978306"/>
              <a:gd name="connsiteY0" fmla="*/ 0 h 1450812"/>
              <a:gd name="connsiteX1" fmla="*/ 111912 w 978306"/>
              <a:gd name="connsiteY1" fmla="*/ 325928 h 1450812"/>
              <a:gd name="connsiteX2" fmla="*/ 86032 w 978306"/>
              <a:gd name="connsiteY2" fmla="*/ 593347 h 1450812"/>
              <a:gd name="connsiteX3" fmla="*/ 98412 w 978306"/>
              <a:gd name="connsiteY3" fmla="*/ 638355 h 1450812"/>
              <a:gd name="connsiteX4" fmla="*/ 129165 w 978306"/>
              <a:gd name="connsiteY4" fmla="*/ 722743 h 1450812"/>
              <a:gd name="connsiteX5" fmla="*/ 978306 w 978306"/>
              <a:gd name="connsiteY5" fmla="*/ 1424933 h 1450812"/>
              <a:gd name="connsiteX6" fmla="*/ 943006 w 978306"/>
              <a:gd name="connsiteY6" fmla="*/ 1450812 h 1450812"/>
              <a:gd name="connsiteX7" fmla="*/ 17020 w 978306"/>
              <a:gd name="connsiteY7" fmla="*/ 705490 h 1450812"/>
              <a:gd name="connsiteX8" fmla="*/ 227014 w 978306"/>
              <a:gd name="connsiteY8" fmla="*/ 0 h 1450812"/>
              <a:gd name="connsiteX0" fmla="*/ 227014 w 943006"/>
              <a:gd name="connsiteY0" fmla="*/ 0 h 1450812"/>
              <a:gd name="connsiteX1" fmla="*/ 111912 w 943006"/>
              <a:gd name="connsiteY1" fmla="*/ 325928 h 1450812"/>
              <a:gd name="connsiteX2" fmla="*/ 86032 w 943006"/>
              <a:gd name="connsiteY2" fmla="*/ 593347 h 1450812"/>
              <a:gd name="connsiteX3" fmla="*/ 98412 w 943006"/>
              <a:gd name="connsiteY3" fmla="*/ 638355 h 1450812"/>
              <a:gd name="connsiteX4" fmla="*/ 129165 w 943006"/>
              <a:gd name="connsiteY4" fmla="*/ 722743 h 1450812"/>
              <a:gd name="connsiteX5" fmla="*/ 107038 w 943006"/>
              <a:gd name="connsiteY5" fmla="*/ 743446 h 1450812"/>
              <a:gd name="connsiteX6" fmla="*/ 943006 w 943006"/>
              <a:gd name="connsiteY6" fmla="*/ 1450812 h 1450812"/>
              <a:gd name="connsiteX7" fmla="*/ 17020 w 943006"/>
              <a:gd name="connsiteY7" fmla="*/ 705490 h 1450812"/>
              <a:gd name="connsiteX8" fmla="*/ 227014 w 943006"/>
              <a:gd name="connsiteY8" fmla="*/ 0 h 1450812"/>
              <a:gd name="connsiteX0" fmla="*/ 227014 w 227014"/>
              <a:gd name="connsiteY0" fmla="*/ 0 h 829710"/>
              <a:gd name="connsiteX1" fmla="*/ 111912 w 227014"/>
              <a:gd name="connsiteY1" fmla="*/ 325928 h 829710"/>
              <a:gd name="connsiteX2" fmla="*/ 86032 w 227014"/>
              <a:gd name="connsiteY2" fmla="*/ 593347 h 829710"/>
              <a:gd name="connsiteX3" fmla="*/ 98412 w 227014"/>
              <a:gd name="connsiteY3" fmla="*/ 638355 h 829710"/>
              <a:gd name="connsiteX4" fmla="*/ 129165 w 227014"/>
              <a:gd name="connsiteY4" fmla="*/ 722743 h 829710"/>
              <a:gd name="connsiteX5" fmla="*/ 107038 w 227014"/>
              <a:gd name="connsiteY5" fmla="*/ 743446 h 829710"/>
              <a:gd name="connsiteX6" fmla="*/ 106244 w 227014"/>
              <a:gd name="connsiteY6" fmla="*/ 829710 h 829710"/>
              <a:gd name="connsiteX7" fmla="*/ 17020 w 227014"/>
              <a:gd name="connsiteY7" fmla="*/ 705490 h 829710"/>
              <a:gd name="connsiteX8" fmla="*/ 227014 w 227014"/>
              <a:gd name="connsiteY8" fmla="*/ 0 h 8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14" h="829710">
                <a:moveTo>
                  <a:pt x="227014" y="0"/>
                </a:moveTo>
                <a:cubicBezTo>
                  <a:pt x="208775" y="111518"/>
                  <a:pt x="130151" y="214410"/>
                  <a:pt x="111912" y="325928"/>
                </a:cubicBezTo>
                <a:cubicBezTo>
                  <a:pt x="117663" y="403566"/>
                  <a:pt x="80281" y="515709"/>
                  <a:pt x="86032" y="593347"/>
                </a:cubicBezTo>
                <a:lnTo>
                  <a:pt x="98412" y="638355"/>
                </a:lnTo>
                <a:cubicBezTo>
                  <a:pt x="114414" y="657858"/>
                  <a:pt x="113163" y="703240"/>
                  <a:pt x="129165" y="722743"/>
                </a:cubicBezTo>
                <a:lnTo>
                  <a:pt x="107038" y="743446"/>
                </a:lnTo>
                <a:cubicBezTo>
                  <a:pt x="106773" y="772201"/>
                  <a:pt x="106509" y="800955"/>
                  <a:pt x="106244" y="829710"/>
                </a:cubicBezTo>
                <a:cubicBezTo>
                  <a:pt x="19354" y="699738"/>
                  <a:pt x="93220" y="961669"/>
                  <a:pt x="17020" y="705490"/>
                </a:cubicBezTo>
                <a:cubicBezTo>
                  <a:pt x="-59180" y="449311"/>
                  <a:pt x="140124" y="35630"/>
                  <a:pt x="227014" y="0"/>
                </a:cubicBezTo>
                <a:close/>
              </a:path>
            </a:pathLst>
          </a:custGeom>
          <a:solidFill>
            <a:schemeClr val="bg1">
              <a:lumMod val="50000"/>
            </a:schemeClr>
          </a:solid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cxnSp>
        <p:nvCxnSpPr>
          <p:cNvPr id="20" name="Straight Connector 19"/>
          <p:cNvCxnSpPr/>
          <p:nvPr/>
        </p:nvCxnSpPr>
        <p:spPr>
          <a:xfrm flipH="1" flipV="1">
            <a:off x="4726996" y="3987429"/>
            <a:ext cx="1530993" cy="96011"/>
          </a:xfrm>
          <a:prstGeom prst="line">
            <a:avLst/>
          </a:prstGeom>
          <a:ln w="85725">
            <a:solidFill>
              <a:schemeClr val="accent6">
                <a:lumMod val="60000"/>
                <a:lumOff val="40000"/>
                <a:alpha val="48000"/>
              </a:schemeClr>
            </a:solidFill>
          </a:ln>
        </p:spPr>
        <p:style>
          <a:lnRef idx="1">
            <a:schemeClr val="accent1"/>
          </a:lnRef>
          <a:fillRef idx="0">
            <a:schemeClr val="accent1"/>
          </a:fillRef>
          <a:effectRef idx="0">
            <a:schemeClr val="accent1"/>
          </a:effectRef>
          <a:fontRef idx="minor">
            <a:schemeClr val="tx1"/>
          </a:fontRef>
        </p:style>
      </p:cxnSp>
      <p:sp>
        <p:nvSpPr>
          <p:cNvPr id="44" name="Rectangle 35"/>
          <p:cNvSpPr/>
          <p:nvPr/>
        </p:nvSpPr>
        <p:spPr>
          <a:xfrm rot="10421237">
            <a:off x="7697063" y="1911922"/>
            <a:ext cx="1021568" cy="1391729"/>
          </a:xfrm>
          <a:custGeom>
            <a:avLst/>
            <a:gdLst>
              <a:gd name="connsiteX0" fmla="*/ 0 w 414240"/>
              <a:gd name="connsiteY0" fmla="*/ 0 h 670910"/>
              <a:gd name="connsiteX1" fmla="*/ 414240 w 414240"/>
              <a:gd name="connsiteY1" fmla="*/ 0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31360 w 414240"/>
              <a:gd name="connsiteY1" fmla="*/ 190195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377664"/>
              <a:gd name="connsiteY0" fmla="*/ 0 h 670910"/>
              <a:gd name="connsiteX1" fmla="*/ 209414 w 377664"/>
              <a:gd name="connsiteY1" fmla="*/ 73152 h 670910"/>
              <a:gd name="connsiteX2" fmla="*/ 377664 w 377664"/>
              <a:gd name="connsiteY2" fmla="*/ 656280 h 670910"/>
              <a:gd name="connsiteX3" fmla="*/ 0 w 377664"/>
              <a:gd name="connsiteY3" fmla="*/ 670910 h 670910"/>
              <a:gd name="connsiteX4" fmla="*/ 0 w 377664"/>
              <a:gd name="connsiteY4" fmla="*/ 0 h 67091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0 w 377664"/>
              <a:gd name="connsiteY4"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333 w 377997"/>
              <a:gd name="connsiteY5"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43892 w 377997"/>
              <a:gd name="connsiteY5" fmla="*/ 133972 h 656280"/>
              <a:gd name="connsiteX6" fmla="*/ 333 w 377997"/>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65504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43558 w 823891"/>
              <a:gd name="connsiteY4" fmla="*/ 331482 h 1409745"/>
              <a:gd name="connsiteX5" fmla="*/ 43559 w 823891"/>
              <a:gd name="connsiteY5" fmla="*/ 133972 h 1409745"/>
              <a:gd name="connsiteX6" fmla="*/ 0 w 823891"/>
              <a:gd name="connsiteY6" fmla="*/ 0 h 1409745"/>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233753 w 823891"/>
              <a:gd name="connsiteY4" fmla="*/ 953274 h 1409745"/>
              <a:gd name="connsiteX5" fmla="*/ 43558 w 823891"/>
              <a:gd name="connsiteY5" fmla="*/ 331482 h 1409745"/>
              <a:gd name="connsiteX6" fmla="*/ 43559 w 823891"/>
              <a:gd name="connsiteY6" fmla="*/ 133972 h 1409745"/>
              <a:gd name="connsiteX7" fmla="*/ 0 w 823891"/>
              <a:gd name="connsiteY7" fmla="*/ 0 h 1409745"/>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43558 w 823891"/>
              <a:gd name="connsiteY6" fmla="*/ 331482 h 1414764"/>
              <a:gd name="connsiteX7" fmla="*/ 43559 w 823891"/>
              <a:gd name="connsiteY7" fmla="*/ 133972 h 1414764"/>
              <a:gd name="connsiteX8" fmla="*/ 0 w 823891"/>
              <a:gd name="connsiteY8" fmla="*/ 0 h 1414764"/>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87449 w 823891"/>
              <a:gd name="connsiteY6" fmla="*/ 514361 h 1414764"/>
              <a:gd name="connsiteX7" fmla="*/ 43558 w 823891"/>
              <a:gd name="connsiteY7" fmla="*/ 331482 h 1414764"/>
              <a:gd name="connsiteX8" fmla="*/ 43559 w 823891"/>
              <a:gd name="connsiteY8" fmla="*/ 133972 h 1414764"/>
              <a:gd name="connsiteX9" fmla="*/ 0 w 823891"/>
              <a:gd name="connsiteY9" fmla="*/ 0 h 1414764"/>
              <a:gd name="connsiteX0" fmla="*/ 0 w 832589"/>
              <a:gd name="connsiteY0" fmla="*/ 0 h 1414764"/>
              <a:gd name="connsiteX1" fmla="*/ 209414 w 832589"/>
              <a:gd name="connsiteY1" fmla="*/ 73152 h 1414764"/>
              <a:gd name="connsiteX2" fmla="*/ 832589 w 832589"/>
              <a:gd name="connsiteY2" fmla="*/ 1258638 h 1414764"/>
              <a:gd name="connsiteX3" fmla="*/ 775411 w 832589"/>
              <a:gd name="connsiteY3" fmla="*/ 1409745 h 1414764"/>
              <a:gd name="connsiteX4" fmla="*/ 423948 w 832589"/>
              <a:gd name="connsiteY4" fmla="*/ 1201991 h 1414764"/>
              <a:gd name="connsiteX5" fmla="*/ 233753 w 832589"/>
              <a:gd name="connsiteY5" fmla="*/ 953274 h 1414764"/>
              <a:gd name="connsiteX6" fmla="*/ 87449 w 832589"/>
              <a:gd name="connsiteY6" fmla="*/ 514361 h 1414764"/>
              <a:gd name="connsiteX7" fmla="*/ 43558 w 832589"/>
              <a:gd name="connsiteY7" fmla="*/ 331482 h 1414764"/>
              <a:gd name="connsiteX8" fmla="*/ 43559 w 832589"/>
              <a:gd name="connsiteY8" fmla="*/ 133972 h 1414764"/>
              <a:gd name="connsiteX9" fmla="*/ 0 w 832589"/>
              <a:gd name="connsiteY9" fmla="*/ 0 h 1414764"/>
              <a:gd name="connsiteX0" fmla="*/ 0 w 832589"/>
              <a:gd name="connsiteY0" fmla="*/ 0 h 1412632"/>
              <a:gd name="connsiteX1" fmla="*/ 209414 w 832589"/>
              <a:gd name="connsiteY1" fmla="*/ 73152 h 1412632"/>
              <a:gd name="connsiteX2" fmla="*/ 832589 w 832589"/>
              <a:gd name="connsiteY2" fmla="*/ 1258638 h 1412632"/>
              <a:gd name="connsiteX3" fmla="*/ 738901 w 832589"/>
              <a:gd name="connsiteY3" fmla="*/ 1407557 h 1412632"/>
              <a:gd name="connsiteX4" fmla="*/ 423948 w 832589"/>
              <a:gd name="connsiteY4" fmla="*/ 1201991 h 1412632"/>
              <a:gd name="connsiteX5" fmla="*/ 233753 w 832589"/>
              <a:gd name="connsiteY5" fmla="*/ 953274 h 1412632"/>
              <a:gd name="connsiteX6" fmla="*/ 87449 w 832589"/>
              <a:gd name="connsiteY6" fmla="*/ 514361 h 1412632"/>
              <a:gd name="connsiteX7" fmla="*/ 43558 w 832589"/>
              <a:gd name="connsiteY7" fmla="*/ 331482 h 1412632"/>
              <a:gd name="connsiteX8" fmla="*/ 43559 w 832589"/>
              <a:gd name="connsiteY8" fmla="*/ 133972 h 1412632"/>
              <a:gd name="connsiteX9" fmla="*/ 0 w 832589"/>
              <a:gd name="connsiteY9" fmla="*/ 0 h 1412632"/>
              <a:gd name="connsiteX0" fmla="*/ 0 w 832589"/>
              <a:gd name="connsiteY0" fmla="*/ 0 h 1411785"/>
              <a:gd name="connsiteX1" fmla="*/ 209414 w 832589"/>
              <a:gd name="connsiteY1" fmla="*/ 73152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33753 w 832589"/>
              <a:gd name="connsiteY5" fmla="*/ 953274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209414 w 832589"/>
              <a:gd name="connsiteY1" fmla="*/ 73152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576021 w 832589"/>
              <a:gd name="connsiteY2" fmla="*/ 1036714 h 1411785"/>
              <a:gd name="connsiteX3" fmla="*/ 832589 w 832589"/>
              <a:gd name="connsiteY3" fmla="*/ 1258638 h 1411785"/>
              <a:gd name="connsiteX4" fmla="*/ 738901 w 832589"/>
              <a:gd name="connsiteY4" fmla="*/ 1407557 h 1411785"/>
              <a:gd name="connsiteX5" fmla="*/ 457068 w 832589"/>
              <a:gd name="connsiteY5" fmla="*/ 1162937 h 1411785"/>
              <a:gd name="connsiteX6" fmla="*/ 252679 w 832589"/>
              <a:gd name="connsiteY6" fmla="*/ 930957 h 1411785"/>
              <a:gd name="connsiteX7" fmla="*/ 87449 w 832589"/>
              <a:gd name="connsiteY7" fmla="*/ 514361 h 1411785"/>
              <a:gd name="connsiteX8" fmla="*/ 43558 w 832589"/>
              <a:gd name="connsiteY8" fmla="*/ 331482 h 1411785"/>
              <a:gd name="connsiteX9" fmla="*/ 43559 w 832589"/>
              <a:gd name="connsiteY9" fmla="*/ 133972 h 1411785"/>
              <a:gd name="connsiteX10" fmla="*/ 0 w 832589"/>
              <a:gd name="connsiteY10" fmla="*/ 0 h 1411785"/>
              <a:gd name="connsiteX0" fmla="*/ 0 w 832589"/>
              <a:gd name="connsiteY0" fmla="*/ 0 h 1411785"/>
              <a:gd name="connsiteX1" fmla="*/ 350180 w 832589"/>
              <a:gd name="connsiteY1" fmla="*/ 585775 h 1411785"/>
              <a:gd name="connsiteX2" fmla="*/ 576021 w 832589"/>
              <a:gd name="connsiteY2" fmla="*/ 1036714 h 1411785"/>
              <a:gd name="connsiteX3" fmla="*/ 832589 w 832589"/>
              <a:gd name="connsiteY3" fmla="*/ 1258638 h 1411785"/>
              <a:gd name="connsiteX4" fmla="*/ 738901 w 832589"/>
              <a:gd name="connsiteY4" fmla="*/ 1407557 h 1411785"/>
              <a:gd name="connsiteX5" fmla="*/ 457068 w 832589"/>
              <a:gd name="connsiteY5" fmla="*/ 1162937 h 1411785"/>
              <a:gd name="connsiteX6" fmla="*/ 252679 w 832589"/>
              <a:gd name="connsiteY6" fmla="*/ 930957 h 1411785"/>
              <a:gd name="connsiteX7" fmla="*/ 87449 w 832589"/>
              <a:gd name="connsiteY7" fmla="*/ 514361 h 1411785"/>
              <a:gd name="connsiteX8" fmla="*/ 43558 w 832589"/>
              <a:gd name="connsiteY8" fmla="*/ 331482 h 1411785"/>
              <a:gd name="connsiteX9" fmla="*/ 43559 w 832589"/>
              <a:gd name="connsiteY9" fmla="*/ 133972 h 1411785"/>
              <a:gd name="connsiteX10" fmla="*/ 0 w 832589"/>
              <a:gd name="connsiteY10" fmla="*/ 0 h 1411785"/>
              <a:gd name="connsiteX0" fmla="*/ 259987 w 789031"/>
              <a:gd name="connsiteY0" fmla="*/ 401597 h 1277813"/>
              <a:gd name="connsiteX1" fmla="*/ 306622 w 789031"/>
              <a:gd name="connsiteY1" fmla="*/ 451803 h 1277813"/>
              <a:gd name="connsiteX2" fmla="*/ 532463 w 789031"/>
              <a:gd name="connsiteY2" fmla="*/ 902742 h 1277813"/>
              <a:gd name="connsiteX3" fmla="*/ 789031 w 789031"/>
              <a:gd name="connsiteY3" fmla="*/ 1124666 h 1277813"/>
              <a:gd name="connsiteX4" fmla="*/ 695343 w 789031"/>
              <a:gd name="connsiteY4" fmla="*/ 1273585 h 1277813"/>
              <a:gd name="connsiteX5" fmla="*/ 413510 w 789031"/>
              <a:gd name="connsiteY5" fmla="*/ 1028965 h 1277813"/>
              <a:gd name="connsiteX6" fmla="*/ 209121 w 789031"/>
              <a:gd name="connsiteY6" fmla="*/ 796985 h 1277813"/>
              <a:gd name="connsiteX7" fmla="*/ 43891 w 789031"/>
              <a:gd name="connsiteY7" fmla="*/ 380389 h 1277813"/>
              <a:gd name="connsiteX8" fmla="*/ 0 w 789031"/>
              <a:gd name="connsiteY8" fmla="*/ 197510 h 1277813"/>
              <a:gd name="connsiteX9" fmla="*/ 1 w 789031"/>
              <a:gd name="connsiteY9" fmla="*/ 0 h 1277813"/>
              <a:gd name="connsiteX10" fmla="*/ 259987 w 789031"/>
              <a:gd name="connsiteY10" fmla="*/ 401597 h 1277813"/>
              <a:gd name="connsiteX0" fmla="*/ 259987 w 789031"/>
              <a:gd name="connsiteY0" fmla="*/ 213752 h 1089968"/>
              <a:gd name="connsiteX1" fmla="*/ 306622 w 789031"/>
              <a:gd name="connsiteY1" fmla="*/ 263958 h 1089968"/>
              <a:gd name="connsiteX2" fmla="*/ 532463 w 789031"/>
              <a:gd name="connsiteY2" fmla="*/ 714897 h 1089968"/>
              <a:gd name="connsiteX3" fmla="*/ 789031 w 789031"/>
              <a:gd name="connsiteY3" fmla="*/ 936821 h 1089968"/>
              <a:gd name="connsiteX4" fmla="*/ 695343 w 789031"/>
              <a:gd name="connsiteY4" fmla="*/ 1085740 h 1089968"/>
              <a:gd name="connsiteX5" fmla="*/ 413510 w 789031"/>
              <a:gd name="connsiteY5" fmla="*/ 841120 h 1089968"/>
              <a:gd name="connsiteX6" fmla="*/ 209121 w 789031"/>
              <a:gd name="connsiteY6" fmla="*/ 609140 h 1089968"/>
              <a:gd name="connsiteX7" fmla="*/ 43891 w 789031"/>
              <a:gd name="connsiteY7" fmla="*/ 192544 h 1089968"/>
              <a:gd name="connsiteX8" fmla="*/ 0 w 789031"/>
              <a:gd name="connsiteY8" fmla="*/ 9665 h 1089968"/>
              <a:gd name="connsiteX9" fmla="*/ 194287 w 789031"/>
              <a:gd name="connsiteY9" fmla="*/ 92013 h 1089968"/>
              <a:gd name="connsiteX10" fmla="*/ 259987 w 789031"/>
              <a:gd name="connsiteY10" fmla="*/ 213752 h 1089968"/>
              <a:gd name="connsiteX0" fmla="*/ 220194 w 749238"/>
              <a:gd name="connsiteY0" fmla="*/ 121739 h 997955"/>
              <a:gd name="connsiteX1" fmla="*/ 266829 w 749238"/>
              <a:gd name="connsiteY1" fmla="*/ 171945 h 997955"/>
              <a:gd name="connsiteX2" fmla="*/ 492670 w 749238"/>
              <a:gd name="connsiteY2" fmla="*/ 622884 h 997955"/>
              <a:gd name="connsiteX3" fmla="*/ 749238 w 749238"/>
              <a:gd name="connsiteY3" fmla="*/ 844808 h 997955"/>
              <a:gd name="connsiteX4" fmla="*/ 655550 w 749238"/>
              <a:gd name="connsiteY4" fmla="*/ 993727 h 997955"/>
              <a:gd name="connsiteX5" fmla="*/ 373717 w 749238"/>
              <a:gd name="connsiteY5" fmla="*/ 749107 h 997955"/>
              <a:gd name="connsiteX6" fmla="*/ 169328 w 749238"/>
              <a:gd name="connsiteY6" fmla="*/ 517127 h 997955"/>
              <a:gd name="connsiteX7" fmla="*/ 4098 w 749238"/>
              <a:gd name="connsiteY7" fmla="*/ 100531 h 997955"/>
              <a:gd name="connsiteX8" fmla="*/ 123206 w 749238"/>
              <a:gd name="connsiteY8" fmla="*/ 132613 h 997955"/>
              <a:gd name="connsiteX9" fmla="*/ 154494 w 749238"/>
              <a:gd name="connsiteY9" fmla="*/ 0 h 997955"/>
              <a:gd name="connsiteX10" fmla="*/ 220194 w 749238"/>
              <a:gd name="connsiteY10" fmla="*/ 121739 h 997955"/>
              <a:gd name="connsiteX0" fmla="*/ 96988 w 626032"/>
              <a:gd name="connsiteY0" fmla="*/ 121739 h 997955"/>
              <a:gd name="connsiteX1" fmla="*/ 143623 w 626032"/>
              <a:gd name="connsiteY1" fmla="*/ 171945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46122 w 626032"/>
              <a:gd name="connsiteY6" fmla="*/ 517127 h 997955"/>
              <a:gd name="connsiteX7" fmla="*/ 40008 w 626032"/>
              <a:gd name="connsiteY7" fmla="*/ 331381 h 997955"/>
              <a:gd name="connsiteX8" fmla="*/ 0 w 626032"/>
              <a:gd name="connsiteY8" fmla="*/ 132613 h 997955"/>
              <a:gd name="connsiteX9" fmla="*/ 31288 w 626032"/>
              <a:gd name="connsiteY9" fmla="*/ 0 h 997955"/>
              <a:gd name="connsiteX10" fmla="*/ 96988 w 626032"/>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49535 w 629445"/>
              <a:gd name="connsiteY6" fmla="*/ 517127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23734 w 629445"/>
              <a:gd name="connsiteY1" fmla="*/ 267283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69779 w 626032"/>
              <a:gd name="connsiteY6" fmla="*/ 489231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89553 w 626032"/>
              <a:gd name="connsiteY6" fmla="*/ 477225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89553 w 626032"/>
              <a:gd name="connsiteY6" fmla="*/ 477225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38408 h 914624"/>
              <a:gd name="connsiteX1" fmla="*/ 120321 w 626032"/>
              <a:gd name="connsiteY1" fmla="*/ 183952 h 914624"/>
              <a:gd name="connsiteX2" fmla="*/ 369464 w 626032"/>
              <a:gd name="connsiteY2" fmla="*/ 539553 h 914624"/>
              <a:gd name="connsiteX3" fmla="*/ 626032 w 626032"/>
              <a:gd name="connsiteY3" fmla="*/ 761477 h 914624"/>
              <a:gd name="connsiteX4" fmla="*/ 532344 w 626032"/>
              <a:gd name="connsiteY4" fmla="*/ 910396 h 914624"/>
              <a:gd name="connsiteX5" fmla="*/ 250511 w 626032"/>
              <a:gd name="connsiteY5" fmla="*/ 665776 h 914624"/>
              <a:gd name="connsiteX6" fmla="*/ 89553 w 626032"/>
              <a:gd name="connsiteY6" fmla="*/ 393894 h 914624"/>
              <a:gd name="connsiteX7" fmla="*/ 43893 w 626032"/>
              <a:gd name="connsiteY7" fmla="*/ 232161 h 914624"/>
              <a:gd name="connsiteX8" fmla="*/ 0 w 626032"/>
              <a:gd name="connsiteY8" fmla="*/ 49282 h 914624"/>
              <a:gd name="connsiteX9" fmla="*/ 27761 w 626032"/>
              <a:gd name="connsiteY9" fmla="*/ 0 h 914624"/>
              <a:gd name="connsiteX10" fmla="*/ 96988 w 626032"/>
              <a:gd name="connsiteY10" fmla="*/ 38408 h 914624"/>
              <a:gd name="connsiteX0" fmla="*/ 96988 w 626032"/>
              <a:gd name="connsiteY0" fmla="*/ 26402 h 902618"/>
              <a:gd name="connsiteX1" fmla="*/ 120321 w 626032"/>
              <a:gd name="connsiteY1" fmla="*/ 171946 h 902618"/>
              <a:gd name="connsiteX2" fmla="*/ 369464 w 626032"/>
              <a:gd name="connsiteY2" fmla="*/ 527547 h 902618"/>
              <a:gd name="connsiteX3" fmla="*/ 626032 w 626032"/>
              <a:gd name="connsiteY3" fmla="*/ 749471 h 902618"/>
              <a:gd name="connsiteX4" fmla="*/ 532344 w 626032"/>
              <a:gd name="connsiteY4" fmla="*/ 898390 h 902618"/>
              <a:gd name="connsiteX5" fmla="*/ 250511 w 626032"/>
              <a:gd name="connsiteY5" fmla="*/ 653770 h 902618"/>
              <a:gd name="connsiteX6" fmla="*/ 89553 w 626032"/>
              <a:gd name="connsiteY6" fmla="*/ 381888 h 902618"/>
              <a:gd name="connsiteX7" fmla="*/ 43893 w 626032"/>
              <a:gd name="connsiteY7" fmla="*/ 220155 h 902618"/>
              <a:gd name="connsiteX8" fmla="*/ 0 w 626032"/>
              <a:gd name="connsiteY8" fmla="*/ 37276 h 902618"/>
              <a:gd name="connsiteX9" fmla="*/ 7988 w 626032"/>
              <a:gd name="connsiteY9" fmla="*/ 0 h 902618"/>
              <a:gd name="connsiteX10" fmla="*/ 96988 w 626032"/>
              <a:gd name="connsiteY10" fmla="*/ 26402 h 902618"/>
              <a:gd name="connsiteX0" fmla="*/ 126087 w 626032"/>
              <a:gd name="connsiteY0" fmla="*/ 127811 h 902618"/>
              <a:gd name="connsiteX1" fmla="*/ 120321 w 626032"/>
              <a:gd name="connsiteY1" fmla="*/ 171946 h 902618"/>
              <a:gd name="connsiteX2" fmla="*/ 369464 w 626032"/>
              <a:gd name="connsiteY2" fmla="*/ 527547 h 902618"/>
              <a:gd name="connsiteX3" fmla="*/ 626032 w 626032"/>
              <a:gd name="connsiteY3" fmla="*/ 749471 h 902618"/>
              <a:gd name="connsiteX4" fmla="*/ 532344 w 626032"/>
              <a:gd name="connsiteY4" fmla="*/ 898390 h 902618"/>
              <a:gd name="connsiteX5" fmla="*/ 250511 w 626032"/>
              <a:gd name="connsiteY5" fmla="*/ 653770 h 902618"/>
              <a:gd name="connsiteX6" fmla="*/ 89553 w 626032"/>
              <a:gd name="connsiteY6" fmla="*/ 381888 h 902618"/>
              <a:gd name="connsiteX7" fmla="*/ 43893 w 626032"/>
              <a:gd name="connsiteY7" fmla="*/ 220155 h 902618"/>
              <a:gd name="connsiteX8" fmla="*/ 0 w 626032"/>
              <a:gd name="connsiteY8" fmla="*/ 37276 h 902618"/>
              <a:gd name="connsiteX9" fmla="*/ 7988 w 626032"/>
              <a:gd name="connsiteY9" fmla="*/ 0 h 902618"/>
              <a:gd name="connsiteX10" fmla="*/ 126087 w 626032"/>
              <a:gd name="connsiteY10" fmla="*/ 127811 h 902618"/>
              <a:gd name="connsiteX0" fmla="*/ 126087 w 626032"/>
              <a:gd name="connsiteY0" fmla="*/ 248873 h 1023680"/>
              <a:gd name="connsiteX1" fmla="*/ 120321 w 626032"/>
              <a:gd name="connsiteY1" fmla="*/ 293008 h 1023680"/>
              <a:gd name="connsiteX2" fmla="*/ 369464 w 626032"/>
              <a:gd name="connsiteY2" fmla="*/ 648609 h 1023680"/>
              <a:gd name="connsiteX3" fmla="*/ 626032 w 626032"/>
              <a:gd name="connsiteY3" fmla="*/ 870533 h 1023680"/>
              <a:gd name="connsiteX4" fmla="*/ 532344 w 626032"/>
              <a:gd name="connsiteY4" fmla="*/ 1019452 h 1023680"/>
              <a:gd name="connsiteX5" fmla="*/ 250511 w 626032"/>
              <a:gd name="connsiteY5" fmla="*/ 774832 h 1023680"/>
              <a:gd name="connsiteX6" fmla="*/ 89553 w 626032"/>
              <a:gd name="connsiteY6" fmla="*/ 502950 h 1023680"/>
              <a:gd name="connsiteX7" fmla="*/ 43893 w 626032"/>
              <a:gd name="connsiteY7" fmla="*/ 341217 h 1023680"/>
              <a:gd name="connsiteX8" fmla="*/ 0 w 626032"/>
              <a:gd name="connsiteY8" fmla="*/ 158338 h 1023680"/>
              <a:gd name="connsiteX9" fmla="*/ 168924 w 626032"/>
              <a:gd name="connsiteY9" fmla="*/ 0 h 1023680"/>
              <a:gd name="connsiteX10" fmla="*/ 126087 w 626032"/>
              <a:gd name="connsiteY10" fmla="*/ 248873 h 1023680"/>
              <a:gd name="connsiteX0" fmla="*/ 266231 w 766176"/>
              <a:gd name="connsiteY0" fmla="*/ 324799 h 1099606"/>
              <a:gd name="connsiteX1" fmla="*/ 260465 w 766176"/>
              <a:gd name="connsiteY1" fmla="*/ 368934 h 1099606"/>
              <a:gd name="connsiteX2" fmla="*/ 509608 w 766176"/>
              <a:gd name="connsiteY2" fmla="*/ 724535 h 1099606"/>
              <a:gd name="connsiteX3" fmla="*/ 766176 w 766176"/>
              <a:gd name="connsiteY3" fmla="*/ 946459 h 1099606"/>
              <a:gd name="connsiteX4" fmla="*/ 672488 w 766176"/>
              <a:gd name="connsiteY4" fmla="*/ 1095378 h 1099606"/>
              <a:gd name="connsiteX5" fmla="*/ 390655 w 766176"/>
              <a:gd name="connsiteY5" fmla="*/ 850758 h 1099606"/>
              <a:gd name="connsiteX6" fmla="*/ 229697 w 766176"/>
              <a:gd name="connsiteY6" fmla="*/ 578876 h 1099606"/>
              <a:gd name="connsiteX7" fmla="*/ 184037 w 766176"/>
              <a:gd name="connsiteY7" fmla="*/ 417143 h 1099606"/>
              <a:gd name="connsiteX8" fmla="*/ 0 w 766176"/>
              <a:gd name="connsiteY8" fmla="*/ 10464 h 1099606"/>
              <a:gd name="connsiteX9" fmla="*/ 309068 w 766176"/>
              <a:gd name="connsiteY9" fmla="*/ 75926 h 1099606"/>
              <a:gd name="connsiteX10" fmla="*/ 266231 w 766176"/>
              <a:gd name="connsiteY10" fmla="*/ 324799 h 1099606"/>
              <a:gd name="connsiteX0" fmla="*/ 266231 w 766176"/>
              <a:gd name="connsiteY0" fmla="*/ 324799 h 1099606"/>
              <a:gd name="connsiteX1" fmla="*/ 260465 w 766176"/>
              <a:gd name="connsiteY1" fmla="*/ 368934 h 1099606"/>
              <a:gd name="connsiteX2" fmla="*/ 509608 w 766176"/>
              <a:gd name="connsiteY2" fmla="*/ 724535 h 1099606"/>
              <a:gd name="connsiteX3" fmla="*/ 766176 w 766176"/>
              <a:gd name="connsiteY3" fmla="*/ 946459 h 1099606"/>
              <a:gd name="connsiteX4" fmla="*/ 672488 w 766176"/>
              <a:gd name="connsiteY4" fmla="*/ 1095378 h 1099606"/>
              <a:gd name="connsiteX5" fmla="*/ 390655 w 766176"/>
              <a:gd name="connsiteY5" fmla="*/ 850758 h 1099606"/>
              <a:gd name="connsiteX6" fmla="*/ 229697 w 766176"/>
              <a:gd name="connsiteY6" fmla="*/ 578876 h 1099606"/>
              <a:gd name="connsiteX7" fmla="*/ 115444 w 766176"/>
              <a:gd name="connsiteY7" fmla="*/ 409555 h 1099606"/>
              <a:gd name="connsiteX8" fmla="*/ 0 w 766176"/>
              <a:gd name="connsiteY8" fmla="*/ 10464 h 1099606"/>
              <a:gd name="connsiteX9" fmla="*/ 309068 w 766176"/>
              <a:gd name="connsiteY9" fmla="*/ 75926 h 1099606"/>
              <a:gd name="connsiteX10" fmla="*/ 266231 w 766176"/>
              <a:gd name="connsiteY10" fmla="*/ 324799 h 1099606"/>
              <a:gd name="connsiteX0" fmla="*/ 266231 w 766176"/>
              <a:gd name="connsiteY0" fmla="*/ 324799 h 1099606"/>
              <a:gd name="connsiteX1" fmla="*/ 302387 w 766176"/>
              <a:gd name="connsiteY1" fmla="*/ 382251 h 1099606"/>
              <a:gd name="connsiteX2" fmla="*/ 509608 w 766176"/>
              <a:gd name="connsiteY2" fmla="*/ 724535 h 1099606"/>
              <a:gd name="connsiteX3" fmla="*/ 766176 w 766176"/>
              <a:gd name="connsiteY3" fmla="*/ 946459 h 1099606"/>
              <a:gd name="connsiteX4" fmla="*/ 672488 w 766176"/>
              <a:gd name="connsiteY4" fmla="*/ 1095378 h 1099606"/>
              <a:gd name="connsiteX5" fmla="*/ 390655 w 766176"/>
              <a:gd name="connsiteY5" fmla="*/ 850758 h 1099606"/>
              <a:gd name="connsiteX6" fmla="*/ 229697 w 766176"/>
              <a:gd name="connsiteY6" fmla="*/ 578876 h 1099606"/>
              <a:gd name="connsiteX7" fmla="*/ 115444 w 766176"/>
              <a:gd name="connsiteY7" fmla="*/ 409555 h 1099606"/>
              <a:gd name="connsiteX8" fmla="*/ 0 w 766176"/>
              <a:gd name="connsiteY8" fmla="*/ 10464 h 1099606"/>
              <a:gd name="connsiteX9" fmla="*/ 309068 w 766176"/>
              <a:gd name="connsiteY9" fmla="*/ 75926 h 1099606"/>
              <a:gd name="connsiteX10" fmla="*/ 266231 w 766176"/>
              <a:gd name="connsiteY10" fmla="*/ 324799 h 1099606"/>
              <a:gd name="connsiteX0" fmla="*/ 309101 w 766176"/>
              <a:gd name="connsiteY0" fmla="*/ 329542 h 1099606"/>
              <a:gd name="connsiteX1" fmla="*/ 302387 w 766176"/>
              <a:gd name="connsiteY1" fmla="*/ 382251 h 1099606"/>
              <a:gd name="connsiteX2" fmla="*/ 509608 w 766176"/>
              <a:gd name="connsiteY2" fmla="*/ 724535 h 1099606"/>
              <a:gd name="connsiteX3" fmla="*/ 766176 w 766176"/>
              <a:gd name="connsiteY3" fmla="*/ 946459 h 1099606"/>
              <a:gd name="connsiteX4" fmla="*/ 672488 w 766176"/>
              <a:gd name="connsiteY4" fmla="*/ 1095378 h 1099606"/>
              <a:gd name="connsiteX5" fmla="*/ 390655 w 766176"/>
              <a:gd name="connsiteY5" fmla="*/ 850758 h 1099606"/>
              <a:gd name="connsiteX6" fmla="*/ 229697 w 766176"/>
              <a:gd name="connsiteY6" fmla="*/ 578876 h 1099606"/>
              <a:gd name="connsiteX7" fmla="*/ 115444 w 766176"/>
              <a:gd name="connsiteY7" fmla="*/ 409555 h 1099606"/>
              <a:gd name="connsiteX8" fmla="*/ 0 w 766176"/>
              <a:gd name="connsiteY8" fmla="*/ 10464 h 1099606"/>
              <a:gd name="connsiteX9" fmla="*/ 309068 w 766176"/>
              <a:gd name="connsiteY9" fmla="*/ 75926 h 1099606"/>
              <a:gd name="connsiteX10" fmla="*/ 309101 w 766176"/>
              <a:gd name="connsiteY10" fmla="*/ 329542 h 1099606"/>
              <a:gd name="connsiteX0" fmla="*/ 309101 w 766176"/>
              <a:gd name="connsiteY0" fmla="*/ 329542 h 1099606"/>
              <a:gd name="connsiteX1" fmla="*/ 325264 w 766176"/>
              <a:gd name="connsiteY1" fmla="*/ 410818 h 1099606"/>
              <a:gd name="connsiteX2" fmla="*/ 509608 w 766176"/>
              <a:gd name="connsiteY2" fmla="*/ 724535 h 1099606"/>
              <a:gd name="connsiteX3" fmla="*/ 766176 w 766176"/>
              <a:gd name="connsiteY3" fmla="*/ 946459 h 1099606"/>
              <a:gd name="connsiteX4" fmla="*/ 672488 w 766176"/>
              <a:gd name="connsiteY4" fmla="*/ 1095378 h 1099606"/>
              <a:gd name="connsiteX5" fmla="*/ 390655 w 766176"/>
              <a:gd name="connsiteY5" fmla="*/ 850758 h 1099606"/>
              <a:gd name="connsiteX6" fmla="*/ 229697 w 766176"/>
              <a:gd name="connsiteY6" fmla="*/ 578876 h 1099606"/>
              <a:gd name="connsiteX7" fmla="*/ 115444 w 766176"/>
              <a:gd name="connsiteY7" fmla="*/ 409555 h 1099606"/>
              <a:gd name="connsiteX8" fmla="*/ 0 w 766176"/>
              <a:gd name="connsiteY8" fmla="*/ 10464 h 1099606"/>
              <a:gd name="connsiteX9" fmla="*/ 309068 w 766176"/>
              <a:gd name="connsiteY9" fmla="*/ 75926 h 1099606"/>
              <a:gd name="connsiteX10" fmla="*/ 309101 w 766176"/>
              <a:gd name="connsiteY10" fmla="*/ 329542 h 1099606"/>
              <a:gd name="connsiteX0" fmla="*/ 309101 w 766176"/>
              <a:gd name="connsiteY0" fmla="*/ 329542 h 1099606"/>
              <a:gd name="connsiteX1" fmla="*/ 325264 w 766176"/>
              <a:gd name="connsiteY1" fmla="*/ 410818 h 1099606"/>
              <a:gd name="connsiteX2" fmla="*/ 509608 w 766176"/>
              <a:gd name="connsiteY2" fmla="*/ 724535 h 1099606"/>
              <a:gd name="connsiteX3" fmla="*/ 766176 w 766176"/>
              <a:gd name="connsiteY3" fmla="*/ 946459 h 1099606"/>
              <a:gd name="connsiteX4" fmla="*/ 672488 w 766176"/>
              <a:gd name="connsiteY4" fmla="*/ 1095378 h 1099606"/>
              <a:gd name="connsiteX5" fmla="*/ 390655 w 766176"/>
              <a:gd name="connsiteY5" fmla="*/ 850758 h 1099606"/>
              <a:gd name="connsiteX6" fmla="*/ 193505 w 766176"/>
              <a:gd name="connsiteY6" fmla="*/ 592229 h 1099606"/>
              <a:gd name="connsiteX7" fmla="*/ 115444 w 766176"/>
              <a:gd name="connsiteY7" fmla="*/ 409555 h 1099606"/>
              <a:gd name="connsiteX8" fmla="*/ 0 w 766176"/>
              <a:gd name="connsiteY8" fmla="*/ 10464 h 1099606"/>
              <a:gd name="connsiteX9" fmla="*/ 309068 w 766176"/>
              <a:gd name="connsiteY9" fmla="*/ 75926 h 1099606"/>
              <a:gd name="connsiteX10" fmla="*/ 309101 w 766176"/>
              <a:gd name="connsiteY10" fmla="*/ 329542 h 1099606"/>
              <a:gd name="connsiteX0" fmla="*/ 309101 w 766176"/>
              <a:gd name="connsiteY0" fmla="*/ 329542 h 1043797"/>
              <a:gd name="connsiteX1" fmla="*/ 325264 w 766176"/>
              <a:gd name="connsiteY1" fmla="*/ 410818 h 1043797"/>
              <a:gd name="connsiteX2" fmla="*/ 509608 w 766176"/>
              <a:gd name="connsiteY2" fmla="*/ 724535 h 1043797"/>
              <a:gd name="connsiteX3" fmla="*/ 766176 w 766176"/>
              <a:gd name="connsiteY3" fmla="*/ 946459 h 1043797"/>
              <a:gd name="connsiteX4" fmla="*/ 704850 w 766176"/>
              <a:gd name="connsiteY4" fmla="*/ 1038205 h 1043797"/>
              <a:gd name="connsiteX5" fmla="*/ 390655 w 766176"/>
              <a:gd name="connsiteY5" fmla="*/ 850758 h 1043797"/>
              <a:gd name="connsiteX6" fmla="*/ 193505 w 766176"/>
              <a:gd name="connsiteY6" fmla="*/ 592229 h 1043797"/>
              <a:gd name="connsiteX7" fmla="*/ 115444 w 766176"/>
              <a:gd name="connsiteY7" fmla="*/ 409555 h 1043797"/>
              <a:gd name="connsiteX8" fmla="*/ 0 w 766176"/>
              <a:gd name="connsiteY8" fmla="*/ 10464 h 1043797"/>
              <a:gd name="connsiteX9" fmla="*/ 309068 w 766176"/>
              <a:gd name="connsiteY9" fmla="*/ 75926 h 1043797"/>
              <a:gd name="connsiteX10" fmla="*/ 309101 w 766176"/>
              <a:gd name="connsiteY10" fmla="*/ 329542 h 104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176" h="1043797">
                <a:moveTo>
                  <a:pt x="309101" y="329542"/>
                </a:moveTo>
                <a:lnTo>
                  <a:pt x="325264" y="410818"/>
                </a:lnTo>
                <a:cubicBezTo>
                  <a:pt x="417042" y="584816"/>
                  <a:pt x="429207" y="612391"/>
                  <a:pt x="509608" y="724535"/>
                </a:cubicBezTo>
                <a:cubicBezTo>
                  <a:pt x="604203" y="819942"/>
                  <a:pt x="734804" y="885864"/>
                  <a:pt x="766176" y="946459"/>
                </a:cubicBezTo>
                <a:lnTo>
                  <a:pt x="704850" y="1038205"/>
                </a:lnTo>
                <a:cubicBezTo>
                  <a:pt x="646727" y="1074293"/>
                  <a:pt x="480931" y="926837"/>
                  <a:pt x="390655" y="850758"/>
                </a:cubicBezTo>
                <a:cubicBezTo>
                  <a:pt x="300379" y="774679"/>
                  <a:pt x="233552" y="697372"/>
                  <a:pt x="193505" y="592229"/>
                </a:cubicBezTo>
                <a:cubicBezTo>
                  <a:pt x="142299" y="477624"/>
                  <a:pt x="147143" y="513187"/>
                  <a:pt x="115444" y="409555"/>
                </a:cubicBezTo>
                <a:cubicBezTo>
                  <a:pt x="83745" y="305923"/>
                  <a:pt x="12192" y="73862"/>
                  <a:pt x="0" y="10464"/>
                </a:cubicBezTo>
                <a:cubicBezTo>
                  <a:pt x="0" y="-43181"/>
                  <a:pt x="309068" y="129571"/>
                  <a:pt x="309068" y="75926"/>
                </a:cubicBezTo>
                <a:cubicBezTo>
                  <a:pt x="309079" y="160465"/>
                  <a:pt x="309090" y="245003"/>
                  <a:pt x="309101" y="329542"/>
                </a:cubicBezTo>
                <a:close/>
              </a:path>
            </a:pathLst>
          </a:custGeom>
          <a:solidFill>
            <a:schemeClr val="accent3">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45" name="Rectangle 35"/>
          <p:cNvSpPr/>
          <p:nvPr/>
        </p:nvSpPr>
        <p:spPr>
          <a:xfrm rot="12942828">
            <a:off x="8341641" y="3640801"/>
            <a:ext cx="870321" cy="1387224"/>
          </a:xfrm>
          <a:custGeom>
            <a:avLst/>
            <a:gdLst>
              <a:gd name="connsiteX0" fmla="*/ 0 w 414240"/>
              <a:gd name="connsiteY0" fmla="*/ 0 h 670910"/>
              <a:gd name="connsiteX1" fmla="*/ 414240 w 414240"/>
              <a:gd name="connsiteY1" fmla="*/ 0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31360 w 414240"/>
              <a:gd name="connsiteY1" fmla="*/ 190195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377664"/>
              <a:gd name="connsiteY0" fmla="*/ 0 h 670910"/>
              <a:gd name="connsiteX1" fmla="*/ 209414 w 377664"/>
              <a:gd name="connsiteY1" fmla="*/ 73152 h 670910"/>
              <a:gd name="connsiteX2" fmla="*/ 377664 w 377664"/>
              <a:gd name="connsiteY2" fmla="*/ 656280 h 670910"/>
              <a:gd name="connsiteX3" fmla="*/ 0 w 377664"/>
              <a:gd name="connsiteY3" fmla="*/ 670910 h 670910"/>
              <a:gd name="connsiteX4" fmla="*/ 0 w 377664"/>
              <a:gd name="connsiteY4" fmla="*/ 0 h 67091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0 w 377664"/>
              <a:gd name="connsiteY4"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333 w 377997"/>
              <a:gd name="connsiteY5"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43892 w 377997"/>
              <a:gd name="connsiteY5" fmla="*/ 133972 h 656280"/>
              <a:gd name="connsiteX6" fmla="*/ 333 w 377997"/>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65504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43558 w 823891"/>
              <a:gd name="connsiteY4" fmla="*/ 331482 h 1409745"/>
              <a:gd name="connsiteX5" fmla="*/ 43559 w 823891"/>
              <a:gd name="connsiteY5" fmla="*/ 133972 h 1409745"/>
              <a:gd name="connsiteX6" fmla="*/ 0 w 823891"/>
              <a:gd name="connsiteY6" fmla="*/ 0 h 1409745"/>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233753 w 823891"/>
              <a:gd name="connsiteY4" fmla="*/ 953274 h 1409745"/>
              <a:gd name="connsiteX5" fmla="*/ 43558 w 823891"/>
              <a:gd name="connsiteY5" fmla="*/ 331482 h 1409745"/>
              <a:gd name="connsiteX6" fmla="*/ 43559 w 823891"/>
              <a:gd name="connsiteY6" fmla="*/ 133972 h 1409745"/>
              <a:gd name="connsiteX7" fmla="*/ 0 w 823891"/>
              <a:gd name="connsiteY7" fmla="*/ 0 h 1409745"/>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43558 w 823891"/>
              <a:gd name="connsiteY6" fmla="*/ 331482 h 1414764"/>
              <a:gd name="connsiteX7" fmla="*/ 43559 w 823891"/>
              <a:gd name="connsiteY7" fmla="*/ 133972 h 1414764"/>
              <a:gd name="connsiteX8" fmla="*/ 0 w 823891"/>
              <a:gd name="connsiteY8" fmla="*/ 0 h 1414764"/>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87449 w 823891"/>
              <a:gd name="connsiteY6" fmla="*/ 514361 h 1414764"/>
              <a:gd name="connsiteX7" fmla="*/ 43558 w 823891"/>
              <a:gd name="connsiteY7" fmla="*/ 331482 h 1414764"/>
              <a:gd name="connsiteX8" fmla="*/ 43559 w 823891"/>
              <a:gd name="connsiteY8" fmla="*/ 133972 h 1414764"/>
              <a:gd name="connsiteX9" fmla="*/ 0 w 823891"/>
              <a:gd name="connsiteY9" fmla="*/ 0 h 1414764"/>
              <a:gd name="connsiteX0" fmla="*/ 0 w 832589"/>
              <a:gd name="connsiteY0" fmla="*/ 0 h 1414764"/>
              <a:gd name="connsiteX1" fmla="*/ 209414 w 832589"/>
              <a:gd name="connsiteY1" fmla="*/ 73152 h 1414764"/>
              <a:gd name="connsiteX2" fmla="*/ 832589 w 832589"/>
              <a:gd name="connsiteY2" fmla="*/ 1258638 h 1414764"/>
              <a:gd name="connsiteX3" fmla="*/ 775411 w 832589"/>
              <a:gd name="connsiteY3" fmla="*/ 1409745 h 1414764"/>
              <a:gd name="connsiteX4" fmla="*/ 423948 w 832589"/>
              <a:gd name="connsiteY4" fmla="*/ 1201991 h 1414764"/>
              <a:gd name="connsiteX5" fmla="*/ 233753 w 832589"/>
              <a:gd name="connsiteY5" fmla="*/ 953274 h 1414764"/>
              <a:gd name="connsiteX6" fmla="*/ 87449 w 832589"/>
              <a:gd name="connsiteY6" fmla="*/ 514361 h 1414764"/>
              <a:gd name="connsiteX7" fmla="*/ 43558 w 832589"/>
              <a:gd name="connsiteY7" fmla="*/ 331482 h 1414764"/>
              <a:gd name="connsiteX8" fmla="*/ 43559 w 832589"/>
              <a:gd name="connsiteY8" fmla="*/ 133972 h 1414764"/>
              <a:gd name="connsiteX9" fmla="*/ 0 w 832589"/>
              <a:gd name="connsiteY9" fmla="*/ 0 h 1414764"/>
              <a:gd name="connsiteX0" fmla="*/ 0 w 832589"/>
              <a:gd name="connsiteY0" fmla="*/ 0 h 1412632"/>
              <a:gd name="connsiteX1" fmla="*/ 209414 w 832589"/>
              <a:gd name="connsiteY1" fmla="*/ 73152 h 1412632"/>
              <a:gd name="connsiteX2" fmla="*/ 832589 w 832589"/>
              <a:gd name="connsiteY2" fmla="*/ 1258638 h 1412632"/>
              <a:gd name="connsiteX3" fmla="*/ 738901 w 832589"/>
              <a:gd name="connsiteY3" fmla="*/ 1407557 h 1412632"/>
              <a:gd name="connsiteX4" fmla="*/ 423948 w 832589"/>
              <a:gd name="connsiteY4" fmla="*/ 1201991 h 1412632"/>
              <a:gd name="connsiteX5" fmla="*/ 233753 w 832589"/>
              <a:gd name="connsiteY5" fmla="*/ 953274 h 1412632"/>
              <a:gd name="connsiteX6" fmla="*/ 87449 w 832589"/>
              <a:gd name="connsiteY6" fmla="*/ 514361 h 1412632"/>
              <a:gd name="connsiteX7" fmla="*/ 43558 w 832589"/>
              <a:gd name="connsiteY7" fmla="*/ 331482 h 1412632"/>
              <a:gd name="connsiteX8" fmla="*/ 43559 w 832589"/>
              <a:gd name="connsiteY8" fmla="*/ 133972 h 1412632"/>
              <a:gd name="connsiteX9" fmla="*/ 0 w 832589"/>
              <a:gd name="connsiteY9" fmla="*/ 0 h 1412632"/>
              <a:gd name="connsiteX0" fmla="*/ 0 w 832589"/>
              <a:gd name="connsiteY0" fmla="*/ 0 h 1411785"/>
              <a:gd name="connsiteX1" fmla="*/ 209414 w 832589"/>
              <a:gd name="connsiteY1" fmla="*/ 73152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33753 w 832589"/>
              <a:gd name="connsiteY5" fmla="*/ 953274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209414 w 832589"/>
              <a:gd name="connsiteY1" fmla="*/ 73152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576021 w 832589"/>
              <a:gd name="connsiteY2" fmla="*/ 1036714 h 1411785"/>
              <a:gd name="connsiteX3" fmla="*/ 832589 w 832589"/>
              <a:gd name="connsiteY3" fmla="*/ 1258638 h 1411785"/>
              <a:gd name="connsiteX4" fmla="*/ 738901 w 832589"/>
              <a:gd name="connsiteY4" fmla="*/ 1407557 h 1411785"/>
              <a:gd name="connsiteX5" fmla="*/ 457068 w 832589"/>
              <a:gd name="connsiteY5" fmla="*/ 1162937 h 1411785"/>
              <a:gd name="connsiteX6" fmla="*/ 252679 w 832589"/>
              <a:gd name="connsiteY6" fmla="*/ 930957 h 1411785"/>
              <a:gd name="connsiteX7" fmla="*/ 87449 w 832589"/>
              <a:gd name="connsiteY7" fmla="*/ 514361 h 1411785"/>
              <a:gd name="connsiteX8" fmla="*/ 43558 w 832589"/>
              <a:gd name="connsiteY8" fmla="*/ 331482 h 1411785"/>
              <a:gd name="connsiteX9" fmla="*/ 43559 w 832589"/>
              <a:gd name="connsiteY9" fmla="*/ 133972 h 1411785"/>
              <a:gd name="connsiteX10" fmla="*/ 0 w 832589"/>
              <a:gd name="connsiteY10" fmla="*/ 0 h 1411785"/>
              <a:gd name="connsiteX0" fmla="*/ 0 w 832589"/>
              <a:gd name="connsiteY0" fmla="*/ 0 h 1411785"/>
              <a:gd name="connsiteX1" fmla="*/ 350180 w 832589"/>
              <a:gd name="connsiteY1" fmla="*/ 585775 h 1411785"/>
              <a:gd name="connsiteX2" fmla="*/ 576021 w 832589"/>
              <a:gd name="connsiteY2" fmla="*/ 1036714 h 1411785"/>
              <a:gd name="connsiteX3" fmla="*/ 832589 w 832589"/>
              <a:gd name="connsiteY3" fmla="*/ 1258638 h 1411785"/>
              <a:gd name="connsiteX4" fmla="*/ 738901 w 832589"/>
              <a:gd name="connsiteY4" fmla="*/ 1407557 h 1411785"/>
              <a:gd name="connsiteX5" fmla="*/ 457068 w 832589"/>
              <a:gd name="connsiteY5" fmla="*/ 1162937 h 1411785"/>
              <a:gd name="connsiteX6" fmla="*/ 252679 w 832589"/>
              <a:gd name="connsiteY6" fmla="*/ 930957 h 1411785"/>
              <a:gd name="connsiteX7" fmla="*/ 87449 w 832589"/>
              <a:gd name="connsiteY7" fmla="*/ 514361 h 1411785"/>
              <a:gd name="connsiteX8" fmla="*/ 43558 w 832589"/>
              <a:gd name="connsiteY8" fmla="*/ 331482 h 1411785"/>
              <a:gd name="connsiteX9" fmla="*/ 43559 w 832589"/>
              <a:gd name="connsiteY9" fmla="*/ 133972 h 1411785"/>
              <a:gd name="connsiteX10" fmla="*/ 0 w 832589"/>
              <a:gd name="connsiteY10" fmla="*/ 0 h 1411785"/>
              <a:gd name="connsiteX0" fmla="*/ 259987 w 789031"/>
              <a:gd name="connsiteY0" fmla="*/ 401597 h 1277813"/>
              <a:gd name="connsiteX1" fmla="*/ 306622 w 789031"/>
              <a:gd name="connsiteY1" fmla="*/ 451803 h 1277813"/>
              <a:gd name="connsiteX2" fmla="*/ 532463 w 789031"/>
              <a:gd name="connsiteY2" fmla="*/ 902742 h 1277813"/>
              <a:gd name="connsiteX3" fmla="*/ 789031 w 789031"/>
              <a:gd name="connsiteY3" fmla="*/ 1124666 h 1277813"/>
              <a:gd name="connsiteX4" fmla="*/ 695343 w 789031"/>
              <a:gd name="connsiteY4" fmla="*/ 1273585 h 1277813"/>
              <a:gd name="connsiteX5" fmla="*/ 413510 w 789031"/>
              <a:gd name="connsiteY5" fmla="*/ 1028965 h 1277813"/>
              <a:gd name="connsiteX6" fmla="*/ 209121 w 789031"/>
              <a:gd name="connsiteY6" fmla="*/ 796985 h 1277813"/>
              <a:gd name="connsiteX7" fmla="*/ 43891 w 789031"/>
              <a:gd name="connsiteY7" fmla="*/ 380389 h 1277813"/>
              <a:gd name="connsiteX8" fmla="*/ 0 w 789031"/>
              <a:gd name="connsiteY8" fmla="*/ 197510 h 1277813"/>
              <a:gd name="connsiteX9" fmla="*/ 1 w 789031"/>
              <a:gd name="connsiteY9" fmla="*/ 0 h 1277813"/>
              <a:gd name="connsiteX10" fmla="*/ 259987 w 789031"/>
              <a:gd name="connsiteY10" fmla="*/ 401597 h 1277813"/>
              <a:gd name="connsiteX0" fmla="*/ 259987 w 789031"/>
              <a:gd name="connsiteY0" fmla="*/ 213752 h 1089968"/>
              <a:gd name="connsiteX1" fmla="*/ 306622 w 789031"/>
              <a:gd name="connsiteY1" fmla="*/ 263958 h 1089968"/>
              <a:gd name="connsiteX2" fmla="*/ 532463 w 789031"/>
              <a:gd name="connsiteY2" fmla="*/ 714897 h 1089968"/>
              <a:gd name="connsiteX3" fmla="*/ 789031 w 789031"/>
              <a:gd name="connsiteY3" fmla="*/ 936821 h 1089968"/>
              <a:gd name="connsiteX4" fmla="*/ 695343 w 789031"/>
              <a:gd name="connsiteY4" fmla="*/ 1085740 h 1089968"/>
              <a:gd name="connsiteX5" fmla="*/ 413510 w 789031"/>
              <a:gd name="connsiteY5" fmla="*/ 841120 h 1089968"/>
              <a:gd name="connsiteX6" fmla="*/ 209121 w 789031"/>
              <a:gd name="connsiteY6" fmla="*/ 609140 h 1089968"/>
              <a:gd name="connsiteX7" fmla="*/ 43891 w 789031"/>
              <a:gd name="connsiteY7" fmla="*/ 192544 h 1089968"/>
              <a:gd name="connsiteX8" fmla="*/ 0 w 789031"/>
              <a:gd name="connsiteY8" fmla="*/ 9665 h 1089968"/>
              <a:gd name="connsiteX9" fmla="*/ 194287 w 789031"/>
              <a:gd name="connsiteY9" fmla="*/ 92013 h 1089968"/>
              <a:gd name="connsiteX10" fmla="*/ 259987 w 789031"/>
              <a:gd name="connsiteY10" fmla="*/ 213752 h 1089968"/>
              <a:gd name="connsiteX0" fmla="*/ 220194 w 749238"/>
              <a:gd name="connsiteY0" fmla="*/ 121739 h 997955"/>
              <a:gd name="connsiteX1" fmla="*/ 266829 w 749238"/>
              <a:gd name="connsiteY1" fmla="*/ 171945 h 997955"/>
              <a:gd name="connsiteX2" fmla="*/ 492670 w 749238"/>
              <a:gd name="connsiteY2" fmla="*/ 622884 h 997955"/>
              <a:gd name="connsiteX3" fmla="*/ 749238 w 749238"/>
              <a:gd name="connsiteY3" fmla="*/ 844808 h 997955"/>
              <a:gd name="connsiteX4" fmla="*/ 655550 w 749238"/>
              <a:gd name="connsiteY4" fmla="*/ 993727 h 997955"/>
              <a:gd name="connsiteX5" fmla="*/ 373717 w 749238"/>
              <a:gd name="connsiteY5" fmla="*/ 749107 h 997955"/>
              <a:gd name="connsiteX6" fmla="*/ 169328 w 749238"/>
              <a:gd name="connsiteY6" fmla="*/ 517127 h 997955"/>
              <a:gd name="connsiteX7" fmla="*/ 4098 w 749238"/>
              <a:gd name="connsiteY7" fmla="*/ 100531 h 997955"/>
              <a:gd name="connsiteX8" fmla="*/ 123206 w 749238"/>
              <a:gd name="connsiteY8" fmla="*/ 132613 h 997955"/>
              <a:gd name="connsiteX9" fmla="*/ 154494 w 749238"/>
              <a:gd name="connsiteY9" fmla="*/ 0 h 997955"/>
              <a:gd name="connsiteX10" fmla="*/ 220194 w 749238"/>
              <a:gd name="connsiteY10" fmla="*/ 121739 h 997955"/>
              <a:gd name="connsiteX0" fmla="*/ 96988 w 626032"/>
              <a:gd name="connsiteY0" fmla="*/ 121739 h 997955"/>
              <a:gd name="connsiteX1" fmla="*/ 143623 w 626032"/>
              <a:gd name="connsiteY1" fmla="*/ 171945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46122 w 626032"/>
              <a:gd name="connsiteY6" fmla="*/ 517127 h 997955"/>
              <a:gd name="connsiteX7" fmla="*/ 40008 w 626032"/>
              <a:gd name="connsiteY7" fmla="*/ 331381 h 997955"/>
              <a:gd name="connsiteX8" fmla="*/ 0 w 626032"/>
              <a:gd name="connsiteY8" fmla="*/ 132613 h 997955"/>
              <a:gd name="connsiteX9" fmla="*/ 31288 w 626032"/>
              <a:gd name="connsiteY9" fmla="*/ 0 h 997955"/>
              <a:gd name="connsiteX10" fmla="*/ 96988 w 626032"/>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49535 w 629445"/>
              <a:gd name="connsiteY6" fmla="*/ 517127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23734 w 629445"/>
              <a:gd name="connsiteY1" fmla="*/ 267283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69779 w 626032"/>
              <a:gd name="connsiteY6" fmla="*/ 489231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89553 w 626032"/>
              <a:gd name="connsiteY6" fmla="*/ 477225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89553 w 626032"/>
              <a:gd name="connsiteY6" fmla="*/ 477225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38408 h 914624"/>
              <a:gd name="connsiteX1" fmla="*/ 120321 w 626032"/>
              <a:gd name="connsiteY1" fmla="*/ 183952 h 914624"/>
              <a:gd name="connsiteX2" fmla="*/ 369464 w 626032"/>
              <a:gd name="connsiteY2" fmla="*/ 539553 h 914624"/>
              <a:gd name="connsiteX3" fmla="*/ 626032 w 626032"/>
              <a:gd name="connsiteY3" fmla="*/ 761477 h 914624"/>
              <a:gd name="connsiteX4" fmla="*/ 532344 w 626032"/>
              <a:gd name="connsiteY4" fmla="*/ 910396 h 914624"/>
              <a:gd name="connsiteX5" fmla="*/ 250511 w 626032"/>
              <a:gd name="connsiteY5" fmla="*/ 665776 h 914624"/>
              <a:gd name="connsiteX6" fmla="*/ 89553 w 626032"/>
              <a:gd name="connsiteY6" fmla="*/ 393894 h 914624"/>
              <a:gd name="connsiteX7" fmla="*/ 43893 w 626032"/>
              <a:gd name="connsiteY7" fmla="*/ 232161 h 914624"/>
              <a:gd name="connsiteX8" fmla="*/ 0 w 626032"/>
              <a:gd name="connsiteY8" fmla="*/ 49282 h 914624"/>
              <a:gd name="connsiteX9" fmla="*/ 27761 w 626032"/>
              <a:gd name="connsiteY9" fmla="*/ 0 h 914624"/>
              <a:gd name="connsiteX10" fmla="*/ 96988 w 626032"/>
              <a:gd name="connsiteY10" fmla="*/ 38408 h 914624"/>
              <a:gd name="connsiteX0" fmla="*/ 96988 w 626032"/>
              <a:gd name="connsiteY0" fmla="*/ 26402 h 902618"/>
              <a:gd name="connsiteX1" fmla="*/ 120321 w 626032"/>
              <a:gd name="connsiteY1" fmla="*/ 171946 h 902618"/>
              <a:gd name="connsiteX2" fmla="*/ 369464 w 626032"/>
              <a:gd name="connsiteY2" fmla="*/ 527547 h 902618"/>
              <a:gd name="connsiteX3" fmla="*/ 626032 w 626032"/>
              <a:gd name="connsiteY3" fmla="*/ 749471 h 902618"/>
              <a:gd name="connsiteX4" fmla="*/ 532344 w 626032"/>
              <a:gd name="connsiteY4" fmla="*/ 898390 h 902618"/>
              <a:gd name="connsiteX5" fmla="*/ 250511 w 626032"/>
              <a:gd name="connsiteY5" fmla="*/ 653770 h 902618"/>
              <a:gd name="connsiteX6" fmla="*/ 89553 w 626032"/>
              <a:gd name="connsiteY6" fmla="*/ 381888 h 902618"/>
              <a:gd name="connsiteX7" fmla="*/ 43893 w 626032"/>
              <a:gd name="connsiteY7" fmla="*/ 220155 h 902618"/>
              <a:gd name="connsiteX8" fmla="*/ 0 w 626032"/>
              <a:gd name="connsiteY8" fmla="*/ 37276 h 902618"/>
              <a:gd name="connsiteX9" fmla="*/ 7988 w 626032"/>
              <a:gd name="connsiteY9" fmla="*/ 0 h 902618"/>
              <a:gd name="connsiteX10" fmla="*/ 96988 w 626032"/>
              <a:gd name="connsiteY10" fmla="*/ 26402 h 902618"/>
              <a:gd name="connsiteX0" fmla="*/ 126087 w 626032"/>
              <a:gd name="connsiteY0" fmla="*/ 127811 h 902618"/>
              <a:gd name="connsiteX1" fmla="*/ 120321 w 626032"/>
              <a:gd name="connsiteY1" fmla="*/ 171946 h 902618"/>
              <a:gd name="connsiteX2" fmla="*/ 369464 w 626032"/>
              <a:gd name="connsiteY2" fmla="*/ 527547 h 902618"/>
              <a:gd name="connsiteX3" fmla="*/ 626032 w 626032"/>
              <a:gd name="connsiteY3" fmla="*/ 749471 h 902618"/>
              <a:gd name="connsiteX4" fmla="*/ 532344 w 626032"/>
              <a:gd name="connsiteY4" fmla="*/ 898390 h 902618"/>
              <a:gd name="connsiteX5" fmla="*/ 250511 w 626032"/>
              <a:gd name="connsiteY5" fmla="*/ 653770 h 902618"/>
              <a:gd name="connsiteX6" fmla="*/ 89553 w 626032"/>
              <a:gd name="connsiteY6" fmla="*/ 381888 h 902618"/>
              <a:gd name="connsiteX7" fmla="*/ 43893 w 626032"/>
              <a:gd name="connsiteY7" fmla="*/ 220155 h 902618"/>
              <a:gd name="connsiteX8" fmla="*/ 0 w 626032"/>
              <a:gd name="connsiteY8" fmla="*/ 37276 h 902618"/>
              <a:gd name="connsiteX9" fmla="*/ 7988 w 626032"/>
              <a:gd name="connsiteY9" fmla="*/ 0 h 902618"/>
              <a:gd name="connsiteX10" fmla="*/ 126087 w 626032"/>
              <a:gd name="connsiteY10" fmla="*/ 127811 h 902618"/>
              <a:gd name="connsiteX0" fmla="*/ 126087 w 626032"/>
              <a:gd name="connsiteY0" fmla="*/ 245370 h 1020177"/>
              <a:gd name="connsiteX1" fmla="*/ 120321 w 626032"/>
              <a:gd name="connsiteY1" fmla="*/ 289505 h 1020177"/>
              <a:gd name="connsiteX2" fmla="*/ 369464 w 626032"/>
              <a:gd name="connsiteY2" fmla="*/ 645106 h 1020177"/>
              <a:gd name="connsiteX3" fmla="*/ 626032 w 626032"/>
              <a:gd name="connsiteY3" fmla="*/ 867030 h 1020177"/>
              <a:gd name="connsiteX4" fmla="*/ 532344 w 626032"/>
              <a:gd name="connsiteY4" fmla="*/ 1015949 h 1020177"/>
              <a:gd name="connsiteX5" fmla="*/ 250511 w 626032"/>
              <a:gd name="connsiteY5" fmla="*/ 771329 h 1020177"/>
              <a:gd name="connsiteX6" fmla="*/ 89553 w 626032"/>
              <a:gd name="connsiteY6" fmla="*/ 499447 h 1020177"/>
              <a:gd name="connsiteX7" fmla="*/ 43893 w 626032"/>
              <a:gd name="connsiteY7" fmla="*/ 337714 h 1020177"/>
              <a:gd name="connsiteX8" fmla="*/ 0 w 626032"/>
              <a:gd name="connsiteY8" fmla="*/ 154835 h 1020177"/>
              <a:gd name="connsiteX9" fmla="*/ 82838 w 626032"/>
              <a:gd name="connsiteY9" fmla="*/ 0 h 1020177"/>
              <a:gd name="connsiteX10" fmla="*/ 126087 w 626032"/>
              <a:gd name="connsiteY10" fmla="*/ 245370 h 1020177"/>
              <a:gd name="connsiteX0" fmla="*/ 225243 w 626032"/>
              <a:gd name="connsiteY0" fmla="*/ 205956 h 1020177"/>
              <a:gd name="connsiteX1" fmla="*/ 120321 w 626032"/>
              <a:gd name="connsiteY1" fmla="*/ 289505 h 1020177"/>
              <a:gd name="connsiteX2" fmla="*/ 369464 w 626032"/>
              <a:gd name="connsiteY2" fmla="*/ 645106 h 1020177"/>
              <a:gd name="connsiteX3" fmla="*/ 626032 w 626032"/>
              <a:gd name="connsiteY3" fmla="*/ 867030 h 1020177"/>
              <a:gd name="connsiteX4" fmla="*/ 532344 w 626032"/>
              <a:gd name="connsiteY4" fmla="*/ 1015949 h 1020177"/>
              <a:gd name="connsiteX5" fmla="*/ 250511 w 626032"/>
              <a:gd name="connsiteY5" fmla="*/ 771329 h 1020177"/>
              <a:gd name="connsiteX6" fmla="*/ 89553 w 626032"/>
              <a:gd name="connsiteY6" fmla="*/ 499447 h 1020177"/>
              <a:gd name="connsiteX7" fmla="*/ 43893 w 626032"/>
              <a:gd name="connsiteY7" fmla="*/ 337714 h 1020177"/>
              <a:gd name="connsiteX8" fmla="*/ 0 w 626032"/>
              <a:gd name="connsiteY8" fmla="*/ 154835 h 1020177"/>
              <a:gd name="connsiteX9" fmla="*/ 82838 w 626032"/>
              <a:gd name="connsiteY9" fmla="*/ 0 h 1020177"/>
              <a:gd name="connsiteX10" fmla="*/ 225243 w 626032"/>
              <a:gd name="connsiteY10" fmla="*/ 205956 h 1020177"/>
              <a:gd name="connsiteX0" fmla="*/ 225243 w 626032"/>
              <a:gd name="connsiteY0" fmla="*/ 205956 h 1020177"/>
              <a:gd name="connsiteX1" fmla="*/ 171546 w 626032"/>
              <a:gd name="connsiteY1" fmla="*/ 316423 h 1020177"/>
              <a:gd name="connsiteX2" fmla="*/ 369464 w 626032"/>
              <a:gd name="connsiteY2" fmla="*/ 645106 h 1020177"/>
              <a:gd name="connsiteX3" fmla="*/ 626032 w 626032"/>
              <a:gd name="connsiteY3" fmla="*/ 867030 h 1020177"/>
              <a:gd name="connsiteX4" fmla="*/ 532344 w 626032"/>
              <a:gd name="connsiteY4" fmla="*/ 1015949 h 1020177"/>
              <a:gd name="connsiteX5" fmla="*/ 250511 w 626032"/>
              <a:gd name="connsiteY5" fmla="*/ 771329 h 1020177"/>
              <a:gd name="connsiteX6" fmla="*/ 89553 w 626032"/>
              <a:gd name="connsiteY6" fmla="*/ 499447 h 1020177"/>
              <a:gd name="connsiteX7" fmla="*/ 43893 w 626032"/>
              <a:gd name="connsiteY7" fmla="*/ 337714 h 1020177"/>
              <a:gd name="connsiteX8" fmla="*/ 0 w 626032"/>
              <a:gd name="connsiteY8" fmla="*/ 154835 h 1020177"/>
              <a:gd name="connsiteX9" fmla="*/ 82838 w 626032"/>
              <a:gd name="connsiteY9" fmla="*/ 0 h 1020177"/>
              <a:gd name="connsiteX10" fmla="*/ 225243 w 626032"/>
              <a:gd name="connsiteY10" fmla="*/ 205956 h 1020177"/>
              <a:gd name="connsiteX0" fmla="*/ 225243 w 626032"/>
              <a:gd name="connsiteY0" fmla="*/ 205956 h 1020177"/>
              <a:gd name="connsiteX1" fmla="*/ 171546 w 626032"/>
              <a:gd name="connsiteY1" fmla="*/ 316423 h 1020177"/>
              <a:gd name="connsiteX2" fmla="*/ 300521 w 626032"/>
              <a:gd name="connsiteY2" fmla="*/ 726545 h 1020177"/>
              <a:gd name="connsiteX3" fmla="*/ 626032 w 626032"/>
              <a:gd name="connsiteY3" fmla="*/ 867030 h 1020177"/>
              <a:gd name="connsiteX4" fmla="*/ 532344 w 626032"/>
              <a:gd name="connsiteY4" fmla="*/ 1015949 h 1020177"/>
              <a:gd name="connsiteX5" fmla="*/ 250511 w 626032"/>
              <a:gd name="connsiteY5" fmla="*/ 771329 h 1020177"/>
              <a:gd name="connsiteX6" fmla="*/ 89553 w 626032"/>
              <a:gd name="connsiteY6" fmla="*/ 499447 h 1020177"/>
              <a:gd name="connsiteX7" fmla="*/ 43893 w 626032"/>
              <a:gd name="connsiteY7" fmla="*/ 337714 h 1020177"/>
              <a:gd name="connsiteX8" fmla="*/ 0 w 626032"/>
              <a:gd name="connsiteY8" fmla="*/ 154835 h 1020177"/>
              <a:gd name="connsiteX9" fmla="*/ 82838 w 626032"/>
              <a:gd name="connsiteY9" fmla="*/ 0 h 1020177"/>
              <a:gd name="connsiteX10" fmla="*/ 225243 w 626032"/>
              <a:gd name="connsiteY10" fmla="*/ 205956 h 1020177"/>
              <a:gd name="connsiteX0" fmla="*/ 225243 w 649242"/>
              <a:gd name="connsiteY0" fmla="*/ 205956 h 1020177"/>
              <a:gd name="connsiteX1" fmla="*/ 171546 w 649242"/>
              <a:gd name="connsiteY1" fmla="*/ 316423 h 1020177"/>
              <a:gd name="connsiteX2" fmla="*/ 300521 w 649242"/>
              <a:gd name="connsiteY2" fmla="*/ 726545 h 1020177"/>
              <a:gd name="connsiteX3" fmla="*/ 649242 w 649242"/>
              <a:gd name="connsiteY3" fmla="*/ 914090 h 1020177"/>
              <a:gd name="connsiteX4" fmla="*/ 532344 w 649242"/>
              <a:gd name="connsiteY4" fmla="*/ 1015949 h 1020177"/>
              <a:gd name="connsiteX5" fmla="*/ 250511 w 649242"/>
              <a:gd name="connsiteY5" fmla="*/ 771329 h 1020177"/>
              <a:gd name="connsiteX6" fmla="*/ 89553 w 649242"/>
              <a:gd name="connsiteY6" fmla="*/ 499447 h 1020177"/>
              <a:gd name="connsiteX7" fmla="*/ 43893 w 649242"/>
              <a:gd name="connsiteY7" fmla="*/ 337714 h 1020177"/>
              <a:gd name="connsiteX8" fmla="*/ 0 w 649242"/>
              <a:gd name="connsiteY8" fmla="*/ 154835 h 1020177"/>
              <a:gd name="connsiteX9" fmla="*/ 82838 w 649242"/>
              <a:gd name="connsiteY9" fmla="*/ 0 h 1020177"/>
              <a:gd name="connsiteX10" fmla="*/ 225243 w 649242"/>
              <a:gd name="connsiteY10" fmla="*/ 205956 h 1020177"/>
              <a:gd name="connsiteX0" fmla="*/ 225243 w 652741"/>
              <a:gd name="connsiteY0" fmla="*/ 205956 h 1039534"/>
              <a:gd name="connsiteX1" fmla="*/ 171546 w 652741"/>
              <a:gd name="connsiteY1" fmla="*/ 316423 h 1039534"/>
              <a:gd name="connsiteX2" fmla="*/ 300521 w 652741"/>
              <a:gd name="connsiteY2" fmla="*/ 726545 h 1039534"/>
              <a:gd name="connsiteX3" fmla="*/ 649242 w 652741"/>
              <a:gd name="connsiteY3" fmla="*/ 914090 h 1039534"/>
              <a:gd name="connsiteX4" fmla="*/ 652741 w 652741"/>
              <a:gd name="connsiteY4" fmla="*/ 1035635 h 1039534"/>
              <a:gd name="connsiteX5" fmla="*/ 250511 w 652741"/>
              <a:gd name="connsiteY5" fmla="*/ 771329 h 1039534"/>
              <a:gd name="connsiteX6" fmla="*/ 89553 w 652741"/>
              <a:gd name="connsiteY6" fmla="*/ 499447 h 1039534"/>
              <a:gd name="connsiteX7" fmla="*/ 43893 w 652741"/>
              <a:gd name="connsiteY7" fmla="*/ 337714 h 1039534"/>
              <a:gd name="connsiteX8" fmla="*/ 0 w 652741"/>
              <a:gd name="connsiteY8" fmla="*/ 154835 h 1039534"/>
              <a:gd name="connsiteX9" fmla="*/ 82838 w 652741"/>
              <a:gd name="connsiteY9" fmla="*/ 0 h 1039534"/>
              <a:gd name="connsiteX10" fmla="*/ 225243 w 652741"/>
              <a:gd name="connsiteY10" fmla="*/ 205956 h 1039534"/>
              <a:gd name="connsiteX0" fmla="*/ 225243 w 652741"/>
              <a:gd name="connsiteY0" fmla="*/ 205956 h 1040262"/>
              <a:gd name="connsiteX1" fmla="*/ 171546 w 652741"/>
              <a:gd name="connsiteY1" fmla="*/ 316423 h 1040262"/>
              <a:gd name="connsiteX2" fmla="*/ 300521 w 652741"/>
              <a:gd name="connsiteY2" fmla="*/ 726545 h 1040262"/>
              <a:gd name="connsiteX3" fmla="*/ 649242 w 652741"/>
              <a:gd name="connsiteY3" fmla="*/ 914090 h 1040262"/>
              <a:gd name="connsiteX4" fmla="*/ 652741 w 652741"/>
              <a:gd name="connsiteY4" fmla="*/ 1035635 h 1040262"/>
              <a:gd name="connsiteX5" fmla="*/ 342891 w 652741"/>
              <a:gd name="connsiteY5" fmla="*/ 811157 h 1040262"/>
              <a:gd name="connsiteX6" fmla="*/ 89553 w 652741"/>
              <a:gd name="connsiteY6" fmla="*/ 499447 h 1040262"/>
              <a:gd name="connsiteX7" fmla="*/ 43893 w 652741"/>
              <a:gd name="connsiteY7" fmla="*/ 337714 h 1040262"/>
              <a:gd name="connsiteX8" fmla="*/ 0 w 652741"/>
              <a:gd name="connsiteY8" fmla="*/ 154835 h 1040262"/>
              <a:gd name="connsiteX9" fmla="*/ 82838 w 652741"/>
              <a:gd name="connsiteY9" fmla="*/ 0 h 1040262"/>
              <a:gd name="connsiteX10" fmla="*/ 225243 w 652741"/>
              <a:gd name="connsiteY10" fmla="*/ 205956 h 1040262"/>
              <a:gd name="connsiteX0" fmla="*/ 225243 w 652741"/>
              <a:gd name="connsiteY0" fmla="*/ 205956 h 1040262"/>
              <a:gd name="connsiteX1" fmla="*/ 171546 w 652741"/>
              <a:gd name="connsiteY1" fmla="*/ 316423 h 1040262"/>
              <a:gd name="connsiteX2" fmla="*/ 176103 w 652741"/>
              <a:gd name="connsiteY2" fmla="*/ 503133 h 1040262"/>
              <a:gd name="connsiteX3" fmla="*/ 300521 w 652741"/>
              <a:gd name="connsiteY3" fmla="*/ 726545 h 1040262"/>
              <a:gd name="connsiteX4" fmla="*/ 649242 w 652741"/>
              <a:gd name="connsiteY4" fmla="*/ 914090 h 1040262"/>
              <a:gd name="connsiteX5" fmla="*/ 652741 w 652741"/>
              <a:gd name="connsiteY5" fmla="*/ 1035635 h 1040262"/>
              <a:gd name="connsiteX6" fmla="*/ 342891 w 652741"/>
              <a:gd name="connsiteY6" fmla="*/ 811157 h 1040262"/>
              <a:gd name="connsiteX7" fmla="*/ 89553 w 652741"/>
              <a:gd name="connsiteY7" fmla="*/ 499447 h 1040262"/>
              <a:gd name="connsiteX8" fmla="*/ 43893 w 652741"/>
              <a:gd name="connsiteY8" fmla="*/ 337714 h 1040262"/>
              <a:gd name="connsiteX9" fmla="*/ 0 w 652741"/>
              <a:gd name="connsiteY9" fmla="*/ 154835 h 1040262"/>
              <a:gd name="connsiteX10" fmla="*/ 82838 w 652741"/>
              <a:gd name="connsiteY10" fmla="*/ 0 h 1040262"/>
              <a:gd name="connsiteX11" fmla="*/ 225243 w 652741"/>
              <a:gd name="connsiteY11" fmla="*/ 205956 h 1040262"/>
              <a:gd name="connsiteX0" fmla="*/ 225243 w 652741"/>
              <a:gd name="connsiteY0" fmla="*/ 205956 h 1040262"/>
              <a:gd name="connsiteX1" fmla="*/ 171546 w 652741"/>
              <a:gd name="connsiteY1" fmla="*/ 316423 h 1040262"/>
              <a:gd name="connsiteX2" fmla="*/ 176103 w 652741"/>
              <a:gd name="connsiteY2" fmla="*/ 503133 h 1040262"/>
              <a:gd name="connsiteX3" fmla="*/ 300521 w 652741"/>
              <a:gd name="connsiteY3" fmla="*/ 726545 h 1040262"/>
              <a:gd name="connsiteX4" fmla="*/ 649242 w 652741"/>
              <a:gd name="connsiteY4" fmla="*/ 914090 h 1040262"/>
              <a:gd name="connsiteX5" fmla="*/ 652741 w 652741"/>
              <a:gd name="connsiteY5" fmla="*/ 1035635 h 1040262"/>
              <a:gd name="connsiteX6" fmla="*/ 342891 w 652741"/>
              <a:gd name="connsiteY6" fmla="*/ 811157 h 1040262"/>
              <a:gd name="connsiteX7" fmla="*/ 110566 w 652741"/>
              <a:gd name="connsiteY7" fmla="*/ 484342 h 1040262"/>
              <a:gd name="connsiteX8" fmla="*/ 43893 w 652741"/>
              <a:gd name="connsiteY8" fmla="*/ 337714 h 1040262"/>
              <a:gd name="connsiteX9" fmla="*/ 0 w 652741"/>
              <a:gd name="connsiteY9" fmla="*/ 154835 h 1040262"/>
              <a:gd name="connsiteX10" fmla="*/ 82838 w 652741"/>
              <a:gd name="connsiteY10" fmla="*/ 0 h 1040262"/>
              <a:gd name="connsiteX11" fmla="*/ 225243 w 652741"/>
              <a:gd name="connsiteY11" fmla="*/ 205956 h 1040262"/>
              <a:gd name="connsiteX0" fmla="*/ 225243 w 652741"/>
              <a:gd name="connsiteY0" fmla="*/ 205956 h 1040418"/>
              <a:gd name="connsiteX1" fmla="*/ 171546 w 652741"/>
              <a:gd name="connsiteY1" fmla="*/ 316423 h 1040418"/>
              <a:gd name="connsiteX2" fmla="*/ 176103 w 652741"/>
              <a:gd name="connsiteY2" fmla="*/ 503133 h 1040418"/>
              <a:gd name="connsiteX3" fmla="*/ 300521 w 652741"/>
              <a:gd name="connsiteY3" fmla="*/ 726545 h 1040418"/>
              <a:gd name="connsiteX4" fmla="*/ 649242 w 652741"/>
              <a:gd name="connsiteY4" fmla="*/ 914090 h 1040418"/>
              <a:gd name="connsiteX5" fmla="*/ 652741 w 652741"/>
              <a:gd name="connsiteY5" fmla="*/ 1035635 h 1040418"/>
              <a:gd name="connsiteX6" fmla="*/ 347926 w 652741"/>
              <a:gd name="connsiteY6" fmla="*/ 818161 h 1040418"/>
              <a:gd name="connsiteX7" fmla="*/ 110566 w 652741"/>
              <a:gd name="connsiteY7" fmla="*/ 484342 h 1040418"/>
              <a:gd name="connsiteX8" fmla="*/ 43893 w 652741"/>
              <a:gd name="connsiteY8" fmla="*/ 337714 h 1040418"/>
              <a:gd name="connsiteX9" fmla="*/ 0 w 652741"/>
              <a:gd name="connsiteY9" fmla="*/ 154835 h 1040418"/>
              <a:gd name="connsiteX10" fmla="*/ 82838 w 652741"/>
              <a:gd name="connsiteY10" fmla="*/ 0 h 1040418"/>
              <a:gd name="connsiteX11" fmla="*/ 225243 w 652741"/>
              <a:gd name="connsiteY11" fmla="*/ 205956 h 104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2741" h="1040418">
                <a:moveTo>
                  <a:pt x="225243" y="205956"/>
                </a:moveTo>
                <a:lnTo>
                  <a:pt x="171546" y="316423"/>
                </a:lnTo>
                <a:cubicBezTo>
                  <a:pt x="169704" y="364930"/>
                  <a:pt x="154607" y="434779"/>
                  <a:pt x="176103" y="503133"/>
                </a:cubicBezTo>
                <a:cubicBezTo>
                  <a:pt x="197599" y="571487"/>
                  <a:pt x="228012" y="657030"/>
                  <a:pt x="300521" y="726545"/>
                </a:cubicBezTo>
                <a:cubicBezTo>
                  <a:pt x="395116" y="821952"/>
                  <a:pt x="617870" y="853495"/>
                  <a:pt x="649242" y="914090"/>
                </a:cubicBezTo>
                <a:lnTo>
                  <a:pt x="652741" y="1035635"/>
                </a:lnTo>
                <a:cubicBezTo>
                  <a:pt x="594618" y="1071723"/>
                  <a:pt x="438202" y="894240"/>
                  <a:pt x="347926" y="818161"/>
                </a:cubicBezTo>
                <a:cubicBezTo>
                  <a:pt x="257650" y="742082"/>
                  <a:pt x="150613" y="589485"/>
                  <a:pt x="110566" y="484342"/>
                </a:cubicBezTo>
                <a:cubicBezTo>
                  <a:pt x="59360" y="369737"/>
                  <a:pt x="75592" y="441346"/>
                  <a:pt x="43893" y="337714"/>
                </a:cubicBezTo>
                <a:cubicBezTo>
                  <a:pt x="12194" y="234082"/>
                  <a:pt x="12192" y="218233"/>
                  <a:pt x="0" y="154835"/>
                </a:cubicBezTo>
                <a:cubicBezTo>
                  <a:pt x="0" y="101190"/>
                  <a:pt x="82838" y="53645"/>
                  <a:pt x="82838" y="0"/>
                </a:cubicBezTo>
                <a:lnTo>
                  <a:pt x="225243" y="205956"/>
                </a:lnTo>
                <a:close/>
              </a:path>
            </a:pathLst>
          </a:custGeom>
          <a:solidFill>
            <a:schemeClr val="accent3">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52" name="Rectangle 51"/>
          <p:cNvSpPr/>
          <p:nvPr/>
        </p:nvSpPr>
        <p:spPr>
          <a:xfrm>
            <a:off x="9360364" y="4533040"/>
            <a:ext cx="2784309" cy="1968301"/>
          </a:xfrm>
          <a:prstGeom prst="rect">
            <a:avLst/>
          </a:prstGeom>
          <a:solidFill>
            <a:schemeClr val="bg1">
              <a:alpha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marL="482564" defTabSz="1219110"/>
            <a:r>
              <a:rPr lang="lv-LV" sz="2100" dirty="0">
                <a:solidFill>
                  <a:prstClr val="black"/>
                </a:solidFill>
                <a:latin typeface="Arial" panose="020B0604020202020204" pitchFamily="34" charset="0"/>
                <a:cs typeface="Arial" panose="020B0604020202020204" pitchFamily="34" charset="0"/>
              </a:rPr>
              <a:t>Legend</a:t>
            </a:r>
          </a:p>
          <a:p>
            <a:pPr marL="482564" defTabSz="1219110"/>
            <a:r>
              <a:rPr lang="lv-LV" sz="1600" dirty="0">
                <a:solidFill>
                  <a:prstClr val="black"/>
                </a:solidFill>
                <a:latin typeface="Arial" panose="020B0604020202020204" pitchFamily="34" charset="0"/>
                <a:cs typeface="Arial" panose="020B0604020202020204" pitchFamily="34" charset="0"/>
              </a:rPr>
              <a:t>Water  feature</a:t>
            </a:r>
          </a:p>
          <a:p>
            <a:pPr marL="482564" defTabSz="1219110"/>
            <a:r>
              <a:rPr lang="lv-LV" sz="1600" dirty="0">
                <a:solidFill>
                  <a:prstClr val="black"/>
                </a:solidFill>
                <a:latin typeface="Arial" panose="020B0604020202020204" pitchFamily="34" charset="0"/>
                <a:cs typeface="Arial" panose="020B0604020202020204" pitchFamily="34" charset="0"/>
              </a:rPr>
              <a:t>Pavement</a:t>
            </a:r>
          </a:p>
          <a:p>
            <a:pPr marL="482564" defTabSz="1219110"/>
            <a:r>
              <a:rPr lang="lv-LV" sz="1600" dirty="0">
                <a:solidFill>
                  <a:prstClr val="black"/>
                </a:solidFill>
                <a:latin typeface="Arial" panose="020B0604020202020204" pitchFamily="34" charset="0"/>
                <a:cs typeface="Arial" panose="020B0604020202020204" pitchFamily="34" charset="0"/>
              </a:rPr>
              <a:t>Planed Stage/Amphitheater</a:t>
            </a:r>
          </a:p>
          <a:p>
            <a:pPr marL="482564" defTabSz="1219110"/>
            <a:r>
              <a:rPr lang="lv-LV" sz="1600" dirty="0">
                <a:solidFill>
                  <a:prstClr val="black"/>
                </a:solidFill>
                <a:latin typeface="Arial" panose="020B0604020202020204" pitchFamily="34" charset="0"/>
                <a:cs typeface="Arial" panose="020B0604020202020204" pitchFamily="34" charset="0"/>
              </a:rPr>
              <a:t>Market place with roof</a:t>
            </a:r>
          </a:p>
          <a:p>
            <a:pPr marL="482564" defTabSz="1219110"/>
            <a:r>
              <a:rPr lang="lv-LV" sz="1600" dirty="0">
                <a:solidFill>
                  <a:prstClr val="black"/>
                </a:solidFill>
                <a:latin typeface="Arial" panose="020B0604020202020204" pitchFamily="34" charset="0"/>
                <a:cs typeface="Arial" panose="020B0604020202020204" pitchFamily="34" charset="0"/>
              </a:rPr>
              <a:t>Greenery</a:t>
            </a:r>
          </a:p>
        </p:txBody>
      </p:sp>
      <p:sp>
        <p:nvSpPr>
          <p:cNvPr id="54" name="Rectangle 53"/>
          <p:cNvSpPr/>
          <p:nvPr/>
        </p:nvSpPr>
        <p:spPr>
          <a:xfrm>
            <a:off x="9456377" y="4965295"/>
            <a:ext cx="401417" cy="186312"/>
          </a:xfrm>
          <a:prstGeom prst="rect">
            <a:avLst/>
          </a:prstGeom>
          <a:solidFill>
            <a:schemeClr val="accent5">
              <a:lumMod val="75000"/>
              <a:alpha val="74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55" name="Rectangle 40"/>
          <p:cNvSpPr/>
          <p:nvPr/>
        </p:nvSpPr>
        <p:spPr>
          <a:xfrm>
            <a:off x="9449123" y="5253203"/>
            <a:ext cx="171780" cy="149624"/>
          </a:xfrm>
          <a:prstGeom prst="rect">
            <a:avLst/>
          </a:prstGeom>
          <a:solidFill>
            <a:schemeClr val="bg1">
              <a:lumMod val="50000"/>
            </a:schemeClr>
          </a:solid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56" name="Oval 33"/>
          <p:cNvSpPr/>
          <p:nvPr/>
        </p:nvSpPr>
        <p:spPr>
          <a:xfrm rot="5400000">
            <a:off x="9674913" y="5214919"/>
            <a:ext cx="144595" cy="221164"/>
          </a:xfrm>
          <a:prstGeom prst="rect">
            <a:avLst/>
          </a:prstGeom>
          <a:solidFill>
            <a:schemeClr val="accent2">
              <a:lumMod val="60000"/>
              <a:lumOff val="40000"/>
              <a:alpha val="43000"/>
            </a:schemeClr>
          </a:solid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57" name="Oval 32"/>
          <p:cNvSpPr/>
          <p:nvPr/>
        </p:nvSpPr>
        <p:spPr>
          <a:xfrm rot="16200000">
            <a:off x="9516593" y="5488068"/>
            <a:ext cx="273731" cy="408673"/>
          </a:xfrm>
          <a:prstGeom prst="rect">
            <a:avLst/>
          </a:prstGeom>
          <a:solidFill>
            <a:srgbClr val="C00000">
              <a:alpha val="58000"/>
            </a:srgb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58" name="Oval 24"/>
          <p:cNvSpPr/>
          <p:nvPr/>
        </p:nvSpPr>
        <p:spPr>
          <a:xfrm rot="16200000">
            <a:off x="9584444" y="5831980"/>
            <a:ext cx="138033" cy="408669"/>
          </a:xfrm>
          <a:prstGeom prst="rect">
            <a:avLst/>
          </a:prstGeom>
          <a:solidFill>
            <a:schemeClr val="accent2">
              <a:lumMod val="75000"/>
              <a:alpha val="77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59" name="Rectangle 35"/>
          <p:cNvSpPr/>
          <p:nvPr/>
        </p:nvSpPr>
        <p:spPr>
          <a:xfrm rot="5400000">
            <a:off x="9578477" y="6083960"/>
            <a:ext cx="165217" cy="423925"/>
          </a:xfrm>
          <a:prstGeom prst="rect">
            <a:avLst/>
          </a:prstGeom>
          <a:solidFill>
            <a:schemeClr val="accent3">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60" name="Oval 24"/>
          <p:cNvSpPr/>
          <p:nvPr/>
        </p:nvSpPr>
        <p:spPr>
          <a:xfrm rot="16200000">
            <a:off x="7898001" y="5762960"/>
            <a:ext cx="138035" cy="408669"/>
          </a:xfrm>
          <a:prstGeom prst="rect">
            <a:avLst/>
          </a:prstGeom>
          <a:solidFill>
            <a:schemeClr val="tx1">
              <a:lumMod val="50000"/>
              <a:lumOff val="50000"/>
              <a:alpha val="7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61" name="Oval 24"/>
          <p:cNvSpPr/>
          <p:nvPr/>
        </p:nvSpPr>
        <p:spPr>
          <a:xfrm rot="16200000">
            <a:off x="8759045" y="5761252"/>
            <a:ext cx="138035" cy="408669"/>
          </a:xfrm>
          <a:prstGeom prst="rect">
            <a:avLst/>
          </a:prstGeom>
          <a:solidFill>
            <a:schemeClr val="tx1">
              <a:lumMod val="50000"/>
              <a:lumOff val="50000"/>
              <a:alpha val="7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62" name="Oval 24"/>
          <p:cNvSpPr/>
          <p:nvPr/>
        </p:nvSpPr>
        <p:spPr>
          <a:xfrm rot="16200000">
            <a:off x="8304081" y="5761252"/>
            <a:ext cx="138035" cy="408669"/>
          </a:xfrm>
          <a:prstGeom prst="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53" name="TextBox 52"/>
          <p:cNvSpPr txBox="1"/>
          <p:nvPr/>
        </p:nvSpPr>
        <p:spPr>
          <a:xfrm>
            <a:off x="7440618" y="5599055"/>
            <a:ext cx="2094393" cy="369332"/>
          </a:xfrm>
          <a:prstGeom prst="rect">
            <a:avLst/>
          </a:prstGeom>
          <a:noFill/>
        </p:spPr>
        <p:txBody>
          <a:bodyPr wrap="square" lIns="121912" tIns="60956" rIns="121912" bIns="60956" rtlCol="0">
            <a:spAutoFit/>
          </a:bodyPr>
          <a:lstStyle/>
          <a:p>
            <a:pPr defTabSz="1219110"/>
            <a:r>
              <a:rPr lang="lv-LV" sz="1600" dirty="0">
                <a:solidFill>
                  <a:prstClr val="black"/>
                </a:solidFill>
              </a:rPr>
              <a:t>   </a:t>
            </a:r>
            <a:r>
              <a:rPr lang="lv-LV" sz="1500" dirty="0">
                <a:solidFill>
                  <a:prstClr val="black"/>
                </a:solidFill>
              </a:rPr>
              <a:t>0    10m    20m   30m</a:t>
            </a:r>
            <a:endParaRPr lang="en-US" sz="1500" dirty="0">
              <a:solidFill>
                <a:prstClr val="black"/>
              </a:solidFill>
            </a:endParaRPr>
          </a:p>
        </p:txBody>
      </p:sp>
      <p:sp>
        <p:nvSpPr>
          <p:cNvPr id="64" name="Oval 24"/>
          <p:cNvSpPr/>
          <p:nvPr/>
        </p:nvSpPr>
        <p:spPr>
          <a:xfrm>
            <a:off x="1775522" y="548600"/>
            <a:ext cx="134911" cy="1056201"/>
          </a:xfrm>
          <a:prstGeom prst="upArrow">
            <a:avLst/>
          </a:prstGeom>
          <a:solidFill>
            <a:schemeClr val="tx1">
              <a:lumMod val="50000"/>
              <a:lumOff val="50000"/>
              <a:alpha val="77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spcCol="0" rtlCol="0" anchor="ctr"/>
          <a:lstStyle/>
          <a:p>
            <a:pPr algn="ctr" defTabSz="1219110"/>
            <a:endParaRPr lang="en-US" sz="2400">
              <a:solidFill>
                <a:prstClr val="white"/>
              </a:solidFill>
            </a:endParaRPr>
          </a:p>
        </p:txBody>
      </p:sp>
      <p:sp>
        <p:nvSpPr>
          <p:cNvPr id="65" name="TextBox 64"/>
          <p:cNvSpPr txBox="1"/>
          <p:nvPr/>
        </p:nvSpPr>
        <p:spPr>
          <a:xfrm>
            <a:off x="1487492" y="129466"/>
            <a:ext cx="567145" cy="415495"/>
          </a:xfrm>
          <a:prstGeom prst="rect">
            <a:avLst/>
          </a:prstGeom>
          <a:noFill/>
        </p:spPr>
        <p:txBody>
          <a:bodyPr wrap="square" lIns="121912" tIns="60956" rIns="121912" bIns="60956" rtlCol="0">
            <a:spAutoFit/>
          </a:bodyPr>
          <a:lstStyle/>
          <a:p>
            <a:pPr defTabSz="1219110"/>
            <a:r>
              <a:rPr lang="lv-LV" sz="1600" dirty="0">
                <a:solidFill>
                  <a:prstClr val="black"/>
                </a:solidFill>
              </a:rPr>
              <a:t>   </a:t>
            </a:r>
            <a:r>
              <a:rPr lang="lv-LV" dirty="0">
                <a:solidFill>
                  <a:prstClr val="black"/>
                </a:solidFill>
                <a:latin typeface="Arial" panose="020B0604020202020204" pitchFamily="34" charset="0"/>
                <a:cs typeface="Arial" panose="020B0604020202020204" pitchFamily="34" charset="0"/>
              </a:rPr>
              <a:t>Z</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384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6742" y="120413"/>
            <a:ext cx="3928057" cy="1325563"/>
          </a:xfrm>
        </p:spPr>
        <p:txBody>
          <a:bodyPr/>
          <a:lstStyle/>
          <a:p>
            <a:r>
              <a:rPr lang="lv-LV" dirty="0"/>
              <a:t>Active park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043" y="120415"/>
            <a:ext cx="5324340" cy="4680548"/>
          </a:xfrm>
        </p:spPr>
      </p:pic>
      <p:pic>
        <p:nvPicPr>
          <p:cNvPr id="5" name="Picture 4"/>
          <p:cNvPicPr>
            <a:picLocks noChangeAspect="1"/>
          </p:cNvPicPr>
          <p:nvPr/>
        </p:nvPicPr>
        <p:blipFill>
          <a:blip r:embed="rId3"/>
          <a:stretch>
            <a:fillRect/>
          </a:stretch>
        </p:blipFill>
        <p:spPr>
          <a:xfrm>
            <a:off x="9644795" y="213411"/>
            <a:ext cx="2402888" cy="3554568"/>
          </a:xfrm>
          <a:prstGeom prst="rect">
            <a:avLst/>
          </a:prstGeom>
        </p:spPr>
      </p:pic>
      <p:pic>
        <p:nvPicPr>
          <p:cNvPr id="6" name="Picture 5"/>
          <p:cNvPicPr>
            <a:picLocks noChangeAspect="1"/>
          </p:cNvPicPr>
          <p:nvPr/>
        </p:nvPicPr>
        <p:blipFill>
          <a:blip r:embed="rId4"/>
          <a:stretch>
            <a:fillRect/>
          </a:stretch>
        </p:blipFill>
        <p:spPr>
          <a:xfrm>
            <a:off x="7338401" y="4982238"/>
            <a:ext cx="1438739" cy="1841791"/>
          </a:xfrm>
          <a:prstGeom prst="rect">
            <a:avLst/>
          </a:prstGeom>
        </p:spPr>
      </p:pic>
      <p:pic>
        <p:nvPicPr>
          <p:cNvPr id="9" name="Picture 8"/>
          <p:cNvPicPr>
            <a:picLocks noChangeAspect="1"/>
          </p:cNvPicPr>
          <p:nvPr/>
        </p:nvPicPr>
        <p:blipFill>
          <a:blip r:embed="rId5"/>
          <a:stretch>
            <a:fillRect/>
          </a:stretch>
        </p:blipFill>
        <p:spPr>
          <a:xfrm>
            <a:off x="2749616" y="4990426"/>
            <a:ext cx="1588545" cy="1841791"/>
          </a:xfrm>
          <a:prstGeom prst="rect">
            <a:avLst/>
          </a:prstGeom>
        </p:spPr>
      </p:pic>
      <p:pic>
        <p:nvPicPr>
          <p:cNvPr id="10" name="Picture 9"/>
          <p:cNvPicPr>
            <a:picLocks noChangeAspect="1"/>
          </p:cNvPicPr>
          <p:nvPr/>
        </p:nvPicPr>
        <p:blipFill>
          <a:blip r:embed="rId6"/>
          <a:stretch>
            <a:fillRect/>
          </a:stretch>
        </p:blipFill>
        <p:spPr>
          <a:xfrm>
            <a:off x="4458609" y="4982239"/>
            <a:ext cx="2762687" cy="1841791"/>
          </a:xfrm>
          <a:prstGeom prst="rect">
            <a:avLst/>
          </a:prstGeom>
        </p:spPr>
      </p:pic>
      <p:sp>
        <p:nvSpPr>
          <p:cNvPr id="11" name="Oval 10"/>
          <p:cNvSpPr/>
          <p:nvPr/>
        </p:nvSpPr>
        <p:spPr>
          <a:xfrm>
            <a:off x="1904529" y="4170356"/>
            <a:ext cx="374755" cy="367147"/>
          </a:xfrm>
          <a:prstGeom prst="ellipse">
            <a:avLst/>
          </a:prstGeom>
          <a:solidFill>
            <a:srgbClr val="FF0000">
              <a:alpha val="66000"/>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12" name="Oval 11"/>
          <p:cNvSpPr/>
          <p:nvPr/>
        </p:nvSpPr>
        <p:spPr>
          <a:xfrm>
            <a:off x="3840481" y="1507117"/>
            <a:ext cx="374755" cy="367147"/>
          </a:xfrm>
          <a:prstGeom prst="ellipse">
            <a:avLst/>
          </a:prstGeom>
          <a:solidFill>
            <a:srgbClr val="FF0000">
              <a:alpha val="66000"/>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13" name="Oval 12"/>
          <p:cNvSpPr/>
          <p:nvPr/>
        </p:nvSpPr>
        <p:spPr>
          <a:xfrm>
            <a:off x="915476" y="4311441"/>
            <a:ext cx="374755" cy="367147"/>
          </a:xfrm>
          <a:prstGeom prst="ellipse">
            <a:avLst/>
          </a:prstGeom>
          <a:solidFill>
            <a:srgbClr val="FF0000">
              <a:alpha val="66000"/>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sp>
        <p:nvSpPr>
          <p:cNvPr id="14" name="Oval 13"/>
          <p:cNvSpPr/>
          <p:nvPr/>
        </p:nvSpPr>
        <p:spPr>
          <a:xfrm>
            <a:off x="1102853" y="2675761"/>
            <a:ext cx="374755" cy="367147"/>
          </a:xfrm>
          <a:prstGeom prst="ellipse">
            <a:avLst/>
          </a:prstGeom>
          <a:solidFill>
            <a:srgbClr val="FF0000">
              <a:alpha val="66000"/>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pic>
        <p:nvPicPr>
          <p:cNvPr id="17" name="Picture 16"/>
          <p:cNvPicPr>
            <a:picLocks noChangeAspect="1"/>
          </p:cNvPicPr>
          <p:nvPr/>
        </p:nvPicPr>
        <p:blipFill>
          <a:blip r:embed="rId7"/>
          <a:stretch>
            <a:fillRect/>
          </a:stretch>
        </p:blipFill>
        <p:spPr>
          <a:xfrm>
            <a:off x="150041" y="4982237"/>
            <a:ext cx="2479123" cy="1846155"/>
          </a:xfrm>
          <a:prstGeom prst="rect">
            <a:avLst/>
          </a:prstGeom>
        </p:spPr>
      </p:pic>
      <p:sp>
        <p:nvSpPr>
          <p:cNvPr id="18" name="Content Placeholder 2"/>
          <p:cNvSpPr txBox="1">
            <a:spLocks/>
          </p:cNvSpPr>
          <p:nvPr/>
        </p:nvSpPr>
        <p:spPr>
          <a:xfrm>
            <a:off x="5716742" y="1347596"/>
            <a:ext cx="4031087" cy="4351339"/>
          </a:xfrm>
          <a:prstGeom prst="rect">
            <a:avLst/>
          </a:prstGeom>
        </p:spPr>
        <p:txBody>
          <a:bodyPr vert="horz" lIns="91434" tIns="45718" rIns="91434" bIns="4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dirty="0">
                <a:latin typeface="+mj-lt"/>
              </a:rPr>
              <a:t>Adult playground</a:t>
            </a:r>
          </a:p>
          <a:p>
            <a:r>
              <a:rPr lang="lv-LV" dirty="0">
                <a:latin typeface="+mj-lt"/>
              </a:rPr>
              <a:t>Children playground</a:t>
            </a:r>
          </a:p>
          <a:p>
            <a:r>
              <a:rPr lang="lv-LV" dirty="0">
                <a:latin typeface="+mj-lt"/>
              </a:rPr>
              <a:t>New technologies</a:t>
            </a:r>
          </a:p>
          <a:p>
            <a:r>
              <a:rPr lang="lv-LV" dirty="0">
                <a:latin typeface="+mj-lt"/>
              </a:rPr>
              <a:t>Active center</a:t>
            </a:r>
          </a:p>
          <a:p>
            <a:endParaRPr lang="lv-LV" dirty="0">
              <a:latin typeface="+mj-lt"/>
            </a:endParaRPr>
          </a:p>
          <a:p>
            <a:endParaRPr lang="lv-LV" dirty="0">
              <a:latin typeface="+mj-lt"/>
            </a:endParaRPr>
          </a:p>
          <a:p>
            <a:pPr marL="0" indent="0">
              <a:buNone/>
            </a:pPr>
            <a:endParaRPr lang="en-GB" dirty="0">
              <a:latin typeface="+mj-lt"/>
            </a:endParaRPr>
          </a:p>
        </p:txBody>
      </p:sp>
      <p:sp>
        <p:nvSpPr>
          <p:cNvPr id="19" name="Oval 18"/>
          <p:cNvSpPr/>
          <p:nvPr/>
        </p:nvSpPr>
        <p:spPr>
          <a:xfrm rot="244559">
            <a:off x="2122115" y="3484175"/>
            <a:ext cx="829647" cy="567608"/>
          </a:xfrm>
          <a:prstGeom prst="ellipse">
            <a:avLst/>
          </a:prstGeom>
          <a:solidFill>
            <a:srgbClr val="FFFF00">
              <a:alpha val="27843"/>
            </a:srgbClr>
          </a:solidFill>
          <a:ln w="25400">
            <a:solidFill>
              <a:schemeClr val="accent4">
                <a:lumMod val="60000"/>
                <a:lumOff val="4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b="1" dirty="0"/>
          </a:p>
        </p:txBody>
      </p:sp>
      <p:sp>
        <p:nvSpPr>
          <p:cNvPr id="20" name="Oval 19"/>
          <p:cNvSpPr/>
          <p:nvPr/>
        </p:nvSpPr>
        <p:spPr>
          <a:xfrm>
            <a:off x="2081368" y="2980637"/>
            <a:ext cx="374755" cy="367147"/>
          </a:xfrm>
          <a:prstGeom prst="ellipse">
            <a:avLst/>
          </a:prstGeom>
          <a:solidFill>
            <a:srgbClr val="FF0000">
              <a:alpha val="66000"/>
            </a:srgbClr>
          </a:solidFill>
          <a:ln w="25400">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GB"/>
          </a:p>
        </p:txBody>
      </p:sp>
      <p:cxnSp>
        <p:nvCxnSpPr>
          <p:cNvPr id="21" name="Straight Connector 20"/>
          <p:cNvCxnSpPr>
            <a:cxnSpLocks/>
          </p:cNvCxnSpPr>
          <p:nvPr/>
        </p:nvCxnSpPr>
        <p:spPr>
          <a:xfrm flipH="1">
            <a:off x="1532587" y="100273"/>
            <a:ext cx="522424" cy="471642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Content Placeholder 3"/>
          <p:cNvPicPr>
            <a:picLocks noChangeAspect="1"/>
          </p:cNvPicPr>
          <p:nvPr/>
        </p:nvPicPr>
        <p:blipFill>
          <a:blip r:embed="rId8"/>
          <a:stretch>
            <a:fillRect/>
          </a:stretch>
        </p:blipFill>
        <p:spPr>
          <a:xfrm>
            <a:off x="8894247" y="3857693"/>
            <a:ext cx="3153436" cy="2974520"/>
          </a:xfrm>
          <a:prstGeom prst="rect">
            <a:avLst/>
          </a:prstGeom>
        </p:spPr>
      </p:pic>
      <p:sp>
        <p:nvSpPr>
          <p:cNvPr id="36" name="Rectangle: Single Corner Snipped 35"/>
          <p:cNvSpPr/>
          <p:nvPr/>
        </p:nvSpPr>
        <p:spPr>
          <a:xfrm rot="11197464">
            <a:off x="2744565" y="1324315"/>
            <a:ext cx="914400" cy="2286340"/>
          </a:xfrm>
          <a:custGeom>
            <a:avLst/>
            <a:gdLst>
              <a:gd name="connsiteX0" fmla="*/ 0 w 914400"/>
              <a:gd name="connsiteY0" fmla="*/ 0 h 2286340"/>
              <a:gd name="connsiteX1" fmla="*/ 761997 w 914400"/>
              <a:gd name="connsiteY1" fmla="*/ 0 h 2286340"/>
              <a:gd name="connsiteX2" fmla="*/ 914400 w 914400"/>
              <a:gd name="connsiteY2" fmla="*/ 152403 h 2286340"/>
              <a:gd name="connsiteX3" fmla="*/ 914400 w 914400"/>
              <a:gd name="connsiteY3" fmla="*/ 2286340 h 2286340"/>
              <a:gd name="connsiteX4" fmla="*/ 0 w 914400"/>
              <a:gd name="connsiteY4" fmla="*/ 2286340 h 2286340"/>
              <a:gd name="connsiteX5" fmla="*/ 0 w 914400"/>
              <a:gd name="connsiteY5" fmla="*/ 0 h 2286340"/>
              <a:gd name="connsiteX0" fmla="*/ 0 w 914400"/>
              <a:gd name="connsiteY0" fmla="*/ 0 h 2286340"/>
              <a:gd name="connsiteX1" fmla="*/ 761997 w 914400"/>
              <a:gd name="connsiteY1" fmla="*/ 0 h 2286340"/>
              <a:gd name="connsiteX2" fmla="*/ 819078 w 914400"/>
              <a:gd name="connsiteY2" fmla="*/ 1006226 h 2286340"/>
              <a:gd name="connsiteX3" fmla="*/ 914400 w 914400"/>
              <a:gd name="connsiteY3" fmla="*/ 2286340 h 2286340"/>
              <a:gd name="connsiteX4" fmla="*/ 0 w 914400"/>
              <a:gd name="connsiteY4" fmla="*/ 2286340 h 2286340"/>
              <a:gd name="connsiteX5" fmla="*/ 0 w 914400"/>
              <a:gd name="connsiteY5" fmla="*/ 0 h 2286340"/>
              <a:gd name="connsiteX0" fmla="*/ 0 w 914400"/>
              <a:gd name="connsiteY0" fmla="*/ 0 h 2286340"/>
              <a:gd name="connsiteX1" fmla="*/ 664111 w 914400"/>
              <a:gd name="connsiteY1" fmla="*/ 50263 h 2286340"/>
              <a:gd name="connsiteX2" fmla="*/ 819078 w 914400"/>
              <a:gd name="connsiteY2" fmla="*/ 1006226 h 2286340"/>
              <a:gd name="connsiteX3" fmla="*/ 914400 w 914400"/>
              <a:gd name="connsiteY3" fmla="*/ 2286340 h 2286340"/>
              <a:gd name="connsiteX4" fmla="*/ 0 w 914400"/>
              <a:gd name="connsiteY4" fmla="*/ 2286340 h 2286340"/>
              <a:gd name="connsiteX5" fmla="*/ 0 w 914400"/>
              <a:gd name="connsiteY5" fmla="*/ 0 h 228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2286340">
                <a:moveTo>
                  <a:pt x="0" y="0"/>
                </a:moveTo>
                <a:lnTo>
                  <a:pt x="664111" y="50263"/>
                </a:lnTo>
                <a:lnTo>
                  <a:pt x="819078" y="1006226"/>
                </a:lnTo>
                <a:lnTo>
                  <a:pt x="914400" y="2286340"/>
                </a:lnTo>
                <a:lnTo>
                  <a:pt x="0" y="2286340"/>
                </a:lnTo>
                <a:lnTo>
                  <a:pt x="0" y="0"/>
                </a:lnTo>
                <a:close/>
              </a:path>
            </a:pathLst>
          </a:custGeom>
          <a:solidFill>
            <a:srgbClr val="5FF43C">
              <a:alpha val="43922"/>
            </a:srgbClr>
          </a:solidFill>
          <a:ln>
            <a:solidFill>
              <a:srgbClr val="5FF43C"/>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cxnSp>
        <p:nvCxnSpPr>
          <p:cNvPr id="38" name="Straight Connector 37"/>
          <p:cNvCxnSpPr>
            <a:cxnSpLocks/>
            <a:stCxn id="12" idx="2"/>
          </p:cNvCxnSpPr>
          <p:nvPr/>
        </p:nvCxnSpPr>
        <p:spPr>
          <a:xfrm flipH="1">
            <a:off x="2860156" y="1690689"/>
            <a:ext cx="980329" cy="198521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666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8000" b="-2000"/>
          </a:stretch>
        </a:blipFill>
        <a:effectLst/>
      </p:bgPr>
    </p:bg>
    <p:spTree>
      <p:nvGrpSpPr>
        <p:cNvPr id="1" name=""/>
        <p:cNvGrpSpPr/>
        <p:nvPr/>
      </p:nvGrpSpPr>
      <p:grpSpPr>
        <a:xfrm>
          <a:off x="0" y="0"/>
          <a:ext cx="0" cy="0"/>
          <a:chOff x="0" y="0"/>
          <a:chExt cx="0" cy="0"/>
        </a:xfrm>
      </p:grpSpPr>
      <p:sp>
        <p:nvSpPr>
          <p:cNvPr id="36" name="Rectangle 35"/>
          <p:cNvSpPr/>
          <p:nvPr/>
        </p:nvSpPr>
        <p:spPr>
          <a:xfrm>
            <a:off x="4940173" y="3092881"/>
            <a:ext cx="1098521" cy="1886352"/>
          </a:xfrm>
          <a:custGeom>
            <a:avLst/>
            <a:gdLst>
              <a:gd name="connsiteX0" fmla="*/ 0 w 414240"/>
              <a:gd name="connsiteY0" fmla="*/ 0 h 670910"/>
              <a:gd name="connsiteX1" fmla="*/ 414240 w 414240"/>
              <a:gd name="connsiteY1" fmla="*/ 0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31360 w 414240"/>
              <a:gd name="connsiteY1" fmla="*/ 190195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377664"/>
              <a:gd name="connsiteY0" fmla="*/ 0 h 670910"/>
              <a:gd name="connsiteX1" fmla="*/ 209414 w 377664"/>
              <a:gd name="connsiteY1" fmla="*/ 73152 h 670910"/>
              <a:gd name="connsiteX2" fmla="*/ 377664 w 377664"/>
              <a:gd name="connsiteY2" fmla="*/ 656280 h 670910"/>
              <a:gd name="connsiteX3" fmla="*/ 0 w 377664"/>
              <a:gd name="connsiteY3" fmla="*/ 670910 h 670910"/>
              <a:gd name="connsiteX4" fmla="*/ 0 w 377664"/>
              <a:gd name="connsiteY4" fmla="*/ 0 h 67091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0 w 377664"/>
              <a:gd name="connsiteY4"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333 w 377997"/>
              <a:gd name="connsiteY5"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43892 w 377997"/>
              <a:gd name="connsiteY5" fmla="*/ 133972 h 656280"/>
              <a:gd name="connsiteX6" fmla="*/ 333 w 377997"/>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65504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43558 w 823891"/>
              <a:gd name="connsiteY4" fmla="*/ 331482 h 1409745"/>
              <a:gd name="connsiteX5" fmla="*/ 43559 w 823891"/>
              <a:gd name="connsiteY5" fmla="*/ 133972 h 1409745"/>
              <a:gd name="connsiteX6" fmla="*/ 0 w 823891"/>
              <a:gd name="connsiteY6" fmla="*/ 0 h 1409745"/>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233753 w 823891"/>
              <a:gd name="connsiteY4" fmla="*/ 953274 h 1409745"/>
              <a:gd name="connsiteX5" fmla="*/ 43558 w 823891"/>
              <a:gd name="connsiteY5" fmla="*/ 331482 h 1409745"/>
              <a:gd name="connsiteX6" fmla="*/ 43559 w 823891"/>
              <a:gd name="connsiteY6" fmla="*/ 133972 h 1409745"/>
              <a:gd name="connsiteX7" fmla="*/ 0 w 823891"/>
              <a:gd name="connsiteY7" fmla="*/ 0 h 1409745"/>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43558 w 823891"/>
              <a:gd name="connsiteY6" fmla="*/ 331482 h 1414764"/>
              <a:gd name="connsiteX7" fmla="*/ 43559 w 823891"/>
              <a:gd name="connsiteY7" fmla="*/ 133972 h 1414764"/>
              <a:gd name="connsiteX8" fmla="*/ 0 w 823891"/>
              <a:gd name="connsiteY8" fmla="*/ 0 h 1414764"/>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87449 w 823891"/>
              <a:gd name="connsiteY6" fmla="*/ 514361 h 1414764"/>
              <a:gd name="connsiteX7" fmla="*/ 43558 w 823891"/>
              <a:gd name="connsiteY7" fmla="*/ 331482 h 1414764"/>
              <a:gd name="connsiteX8" fmla="*/ 43559 w 823891"/>
              <a:gd name="connsiteY8" fmla="*/ 133972 h 1414764"/>
              <a:gd name="connsiteX9" fmla="*/ 0 w 823891"/>
              <a:gd name="connsiteY9" fmla="*/ 0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891" h="1414764">
                <a:moveTo>
                  <a:pt x="0" y="0"/>
                </a:moveTo>
                <a:lnTo>
                  <a:pt x="209414" y="73152"/>
                </a:lnTo>
                <a:cubicBezTo>
                  <a:pt x="226482" y="287036"/>
                  <a:pt x="470323" y="808158"/>
                  <a:pt x="823891" y="963519"/>
                </a:cubicBezTo>
                <a:lnTo>
                  <a:pt x="775411" y="1409745"/>
                </a:lnTo>
                <a:cubicBezTo>
                  <a:pt x="717288" y="1445833"/>
                  <a:pt x="514224" y="1278070"/>
                  <a:pt x="423948" y="1201991"/>
                </a:cubicBezTo>
                <a:cubicBezTo>
                  <a:pt x="333672" y="1125912"/>
                  <a:pt x="284959" y="1067879"/>
                  <a:pt x="233753" y="953274"/>
                </a:cubicBezTo>
                <a:cubicBezTo>
                  <a:pt x="182547" y="838669"/>
                  <a:pt x="119148" y="617993"/>
                  <a:pt x="87449" y="514361"/>
                </a:cubicBezTo>
                <a:cubicBezTo>
                  <a:pt x="55750" y="410729"/>
                  <a:pt x="55750" y="394880"/>
                  <a:pt x="43558" y="331482"/>
                </a:cubicBezTo>
                <a:cubicBezTo>
                  <a:pt x="43558" y="277837"/>
                  <a:pt x="43559" y="187617"/>
                  <a:pt x="43559" y="133972"/>
                </a:cubicBezTo>
                <a:lnTo>
                  <a:pt x="0" y="0"/>
                </a:lnTo>
                <a:close/>
              </a:path>
            </a:pathLst>
          </a:custGeom>
          <a:solidFill>
            <a:schemeClr val="accent3">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sp>
        <p:nvSpPr>
          <p:cNvPr id="35" name="Rectangle 34"/>
          <p:cNvSpPr/>
          <p:nvPr/>
        </p:nvSpPr>
        <p:spPr>
          <a:xfrm rot="304534">
            <a:off x="6046414" y="3399075"/>
            <a:ext cx="2450209" cy="1562544"/>
          </a:xfrm>
          <a:prstGeom prst="rect">
            <a:avLst/>
          </a:prstGeom>
          <a:solidFill>
            <a:schemeClr val="bg1">
              <a:lumMod val="50000"/>
              <a:alpha val="52000"/>
            </a:schemeClr>
          </a:solid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sp>
        <p:nvSpPr>
          <p:cNvPr id="27" name="Oval 26"/>
          <p:cNvSpPr/>
          <p:nvPr/>
        </p:nvSpPr>
        <p:spPr>
          <a:xfrm>
            <a:off x="6263163" y="3715208"/>
            <a:ext cx="864096" cy="817832"/>
          </a:xfrm>
          <a:prstGeom prst="ellipse">
            <a:avLst/>
          </a:prstGeom>
          <a:solidFill>
            <a:schemeClr val="accent3">
              <a:lumMod val="60000"/>
              <a:lumOff val="40000"/>
              <a:alpha val="74000"/>
            </a:schemeClr>
          </a:solid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cxnSp>
        <p:nvCxnSpPr>
          <p:cNvPr id="5" name="Straight Connector 4"/>
          <p:cNvCxnSpPr/>
          <p:nvPr/>
        </p:nvCxnSpPr>
        <p:spPr>
          <a:xfrm flipV="1">
            <a:off x="4630984" y="3188892"/>
            <a:ext cx="192021" cy="1632181"/>
          </a:xfrm>
          <a:prstGeom prst="line">
            <a:avLst/>
          </a:prstGeom>
          <a:ln w="57150">
            <a:solidFill>
              <a:schemeClr val="tx1">
                <a:lumMod val="85000"/>
                <a:lumOff val="15000"/>
                <a:alpha val="4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07950" y="6501341"/>
            <a:ext cx="47895" cy="356659"/>
          </a:xfrm>
          <a:prstGeom prst="line">
            <a:avLst/>
          </a:prstGeom>
          <a:ln w="57150">
            <a:solidFill>
              <a:schemeClr val="tx1">
                <a:lumMod val="85000"/>
                <a:lumOff val="15000"/>
                <a:alpha val="48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844160" y="1172668"/>
            <a:ext cx="192021" cy="1632181"/>
          </a:xfrm>
          <a:prstGeom prst="line">
            <a:avLst/>
          </a:prstGeom>
          <a:ln w="57150">
            <a:solidFill>
              <a:schemeClr val="tx1">
                <a:lumMod val="85000"/>
                <a:lumOff val="15000"/>
                <a:alpha val="48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rot="219846">
            <a:off x="8654643" y="3743073"/>
            <a:ext cx="244319" cy="975183"/>
          </a:xfrm>
          <a:custGeom>
            <a:avLst/>
            <a:gdLst>
              <a:gd name="connsiteX0" fmla="*/ 0 w 288032"/>
              <a:gd name="connsiteY0" fmla="*/ 331174 h 662348"/>
              <a:gd name="connsiteX1" fmla="*/ 144016 w 288032"/>
              <a:gd name="connsiteY1" fmla="*/ 0 h 662348"/>
              <a:gd name="connsiteX2" fmla="*/ 288032 w 288032"/>
              <a:gd name="connsiteY2" fmla="*/ 331174 h 662348"/>
              <a:gd name="connsiteX3" fmla="*/ 144016 w 288032"/>
              <a:gd name="connsiteY3" fmla="*/ 662348 h 662348"/>
              <a:gd name="connsiteX4" fmla="*/ 0 w 288032"/>
              <a:gd name="connsiteY4" fmla="*/ 331174 h 662348"/>
              <a:gd name="connsiteX0" fmla="*/ 3487 w 160115"/>
              <a:gd name="connsiteY0" fmla="*/ 322769 h 662367"/>
              <a:gd name="connsiteX1" fmla="*/ 16099 w 160115"/>
              <a:gd name="connsiteY1" fmla="*/ 10 h 662367"/>
              <a:gd name="connsiteX2" fmla="*/ 160115 w 160115"/>
              <a:gd name="connsiteY2" fmla="*/ 331184 h 662367"/>
              <a:gd name="connsiteX3" fmla="*/ 16099 w 160115"/>
              <a:gd name="connsiteY3" fmla="*/ 662358 h 662367"/>
              <a:gd name="connsiteX4" fmla="*/ 3487 w 160115"/>
              <a:gd name="connsiteY4" fmla="*/ 322769 h 662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15" h="662367">
                <a:moveTo>
                  <a:pt x="3487" y="322769"/>
                </a:moveTo>
                <a:cubicBezTo>
                  <a:pt x="3487" y="139867"/>
                  <a:pt x="-10006" y="-1392"/>
                  <a:pt x="16099" y="10"/>
                </a:cubicBezTo>
                <a:cubicBezTo>
                  <a:pt x="42204" y="1412"/>
                  <a:pt x="160115" y="148282"/>
                  <a:pt x="160115" y="331184"/>
                </a:cubicBezTo>
                <a:cubicBezTo>
                  <a:pt x="160115" y="514086"/>
                  <a:pt x="42204" y="663760"/>
                  <a:pt x="16099" y="662358"/>
                </a:cubicBezTo>
                <a:cubicBezTo>
                  <a:pt x="-10006" y="660956"/>
                  <a:pt x="3487" y="505671"/>
                  <a:pt x="3487" y="322769"/>
                </a:cubicBezTo>
                <a:close/>
              </a:path>
            </a:pathLst>
          </a:custGeom>
          <a:solidFill>
            <a:schemeClr val="accent2">
              <a:lumMod val="75000"/>
              <a:alpha val="77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sp>
        <p:nvSpPr>
          <p:cNvPr id="26" name="Oval 25"/>
          <p:cNvSpPr/>
          <p:nvPr/>
        </p:nvSpPr>
        <p:spPr>
          <a:xfrm>
            <a:off x="6359173" y="3796581"/>
            <a:ext cx="672075" cy="640448"/>
          </a:xfrm>
          <a:prstGeom prst="ellipse">
            <a:avLst/>
          </a:prstGeom>
          <a:solidFill>
            <a:schemeClr val="accent5">
              <a:lumMod val="75000"/>
              <a:alpha val="74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cxnSp>
        <p:nvCxnSpPr>
          <p:cNvPr id="29" name="Straight Connector 28"/>
          <p:cNvCxnSpPr/>
          <p:nvPr/>
        </p:nvCxnSpPr>
        <p:spPr>
          <a:xfrm flipV="1">
            <a:off x="5396480" y="3188891"/>
            <a:ext cx="192021" cy="1662632"/>
          </a:xfrm>
          <a:prstGeom prst="line">
            <a:avLst/>
          </a:prstGeom>
          <a:ln w="66675">
            <a:solidFill>
              <a:schemeClr val="tx1">
                <a:lumMod val="85000"/>
                <a:lumOff val="15000"/>
                <a:alpha val="48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474132" y="3497911"/>
            <a:ext cx="192021" cy="1611196"/>
          </a:xfrm>
          <a:prstGeom prst="line">
            <a:avLst/>
          </a:prstGeom>
          <a:ln w="73025">
            <a:solidFill>
              <a:schemeClr val="tx1">
                <a:lumMod val="85000"/>
                <a:lumOff val="15000"/>
                <a:alpha val="48000"/>
              </a:schemeClr>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rot="19555014">
            <a:off x="7693290" y="2122507"/>
            <a:ext cx="547463" cy="1237204"/>
          </a:xfrm>
          <a:custGeom>
            <a:avLst/>
            <a:gdLst>
              <a:gd name="connsiteX0" fmla="*/ 0 w 578107"/>
              <a:gd name="connsiteY0" fmla="*/ 439430 h 878860"/>
              <a:gd name="connsiteX1" fmla="*/ 289054 w 578107"/>
              <a:gd name="connsiteY1" fmla="*/ 0 h 878860"/>
              <a:gd name="connsiteX2" fmla="*/ 578108 w 578107"/>
              <a:gd name="connsiteY2" fmla="*/ 439430 h 878860"/>
              <a:gd name="connsiteX3" fmla="*/ 289054 w 578107"/>
              <a:gd name="connsiteY3" fmla="*/ 878860 h 878860"/>
              <a:gd name="connsiteX4" fmla="*/ 0 w 578107"/>
              <a:gd name="connsiteY4" fmla="*/ 439430 h 878860"/>
              <a:gd name="connsiteX0" fmla="*/ 38 w 578146"/>
              <a:gd name="connsiteY0" fmla="*/ 439430 h 933751"/>
              <a:gd name="connsiteX1" fmla="*/ 289092 w 578146"/>
              <a:gd name="connsiteY1" fmla="*/ 0 h 933751"/>
              <a:gd name="connsiteX2" fmla="*/ 578146 w 578146"/>
              <a:gd name="connsiteY2" fmla="*/ 439430 h 933751"/>
              <a:gd name="connsiteX3" fmla="*/ 304948 w 578146"/>
              <a:gd name="connsiteY3" fmla="*/ 933751 h 933751"/>
              <a:gd name="connsiteX4" fmla="*/ 38 w 578146"/>
              <a:gd name="connsiteY4" fmla="*/ 439430 h 933751"/>
              <a:gd name="connsiteX0" fmla="*/ 25 w 493132"/>
              <a:gd name="connsiteY0" fmla="*/ 439544 h 933922"/>
              <a:gd name="connsiteX1" fmla="*/ 289079 w 493132"/>
              <a:gd name="connsiteY1" fmla="*/ 114 h 933922"/>
              <a:gd name="connsiteX2" fmla="*/ 493132 w 493132"/>
              <a:gd name="connsiteY2" fmla="*/ 408528 h 933922"/>
              <a:gd name="connsiteX3" fmla="*/ 304935 w 493132"/>
              <a:gd name="connsiteY3" fmla="*/ 933865 h 933922"/>
              <a:gd name="connsiteX4" fmla="*/ 25 w 493132"/>
              <a:gd name="connsiteY4" fmla="*/ 439544 h 933922"/>
              <a:gd name="connsiteX0" fmla="*/ 26 w 574217"/>
              <a:gd name="connsiteY0" fmla="*/ 439478 h 933823"/>
              <a:gd name="connsiteX1" fmla="*/ 289080 w 574217"/>
              <a:gd name="connsiteY1" fmla="*/ 48 h 933823"/>
              <a:gd name="connsiteX2" fmla="*/ 574217 w 574217"/>
              <a:gd name="connsiteY2" fmla="*/ 419163 h 933823"/>
              <a:gd name="connsiteX3" fmla="*/ 304936 w 574217"/>
              <a:gd name="connsiteY3" fmla="*/ 933799 h 933823"/>
              <a:gd name="connsiteX4" fmla="*/ 26 w 574217"/>
              <a:gd name="connsiteY4" fmla="*/ 439478 h 933823"/>
              <a:gd name="connsiteX0" fmla="*/ 623 w 574814"/>
              <a:gd name="connsiteY0" fmla="*/ 442851 h 937196"/>
              <a:gd name="connsiteX1" fmla="*/ 389118 w 574814"/>
              <a:gd name="connsiteY1" fmla="*/ 46 h 937196"/>
              <a:gd name="connsiteX2" fmla="*/ 574814 w 574814"/>
              <a:gd name="connsiteY2" fmla="*/ 422536 h 937196"/>
              <a:gd name="connsiteX3" fmla="*/ 305533 w 574814"/>
              <a:gd name="connsiteY3" fmla="*/ 937172 h 937196"/>
              <a:gd name="connsiteX4" fmla="*/ 623 w 574814"/>
              <a:gd name="connsiteY4" fmla="*/ 442851 h 937196"/>
              <a:gd name="connsiteX0" fmla="*/ 484 w 655216"/>
              <a:gd name="connsiteY0" fmla="*/ 353442 h 937931"/>
              <a:gd name="connsiteX1" fmla="*/ 469520 w 655216"/>
              <a:gd name="connsiteY1" fmla="*/ 462 h 937931"/>
              <a:gd name="connsiteX2" fmla="*/ 655216 w 655216"/>
              <a:gd name="connsiteY2" fmla="*/ 422952 h 937931"/>
              <a:gd name="connsiteX3" fmla="*/ 385935 w 655216"/>
              <a:gd name="connsiteY3" fmla="*/ 937588 h 937931"/>
              <a:gd name="connsiteX4" fmla="*/ 484 w 655216"/>
              <a:gd name="connsiteY4" fmla="*/ 353442 h 937931"/>
              <a:gd name="connsiteX0" fmla="*/ 75 w 654807"/>
              <a:gd name="connsiteY0" fmla="*/ 353428 h 891652"/>
              <a:gd name="connsiteX1" fmla="*/ 469111 w 654807"/>
              <a:gd name="connsiteY1" fmla="*/ 448 h 891652"/>
              <a:gd name="connsiteX2" fmla="*/ 654807 w 654807"/>
              <a:gd name="connsiteY2" fmla="*/ 422938 h 891652"/>
              <a:gd name="connsiteX3" fmla="*/ 434538 w 654807"/>
              <a:gd name="connsiteY3" fmla="*/ 891245 h 891652"/>
              <a:gd name="connsiteX4" fmla="*/ 75 w 654807"/>
              <a:gd name="connsiteY4" fmla="*/ 353428 h 891652"/>
              <a:gd name="connsiteX0" fmla="*/ 67 w 654799"/>
              <a:gd name="connsiteY0" fmla="*/ 353428 h 900755"/>
              <a:gd name="connsiteX1" fmla="*/ 469103 w 654799"/>
              <a:gd name="connsiteY1" fmla="*/ 448 h 900755"/>
              <a:gd name="connsiteX2" fmla="*/ 654799 w 654799"/>
              <a:gd name="connsiteY2" fmla="*/ 422938 h 900755"/>
              <a:gd name="connsiteX3" fmla="*/ 434530 w 654799"/>
              <a:gd name="connsiteY3" fmla="*/ 891245 h 900755"/>
              <a:gd name="connsiteX4" fmla="*/ 67 w 654799"/>
              <a:gd name="connsiteY4" fmla="*/ 353428 h 900755"/>
              <a:gd name="connsiteX0" fmla="*/ 460 w 317144"/>
              <a:gd name="connsiteY0" fmla="*/ 467102 h 891152"/>
              <a:gd name="connsiteX1" fmla="*/ 131448 w 317144"/>
              <a:gd name="connsiteY1" fmla="*/ 213 h 891152"/>
              <a:gd name="connsiteX2" fmla="*/ 317144 w 317144"/>
              <a:gd name="connsiteY2" fmla="*/ 422703 h 891152"/>
              <a:gd name="connsiteX3" fmla="*/ 96875 w 317144"/>
              <a:gd name="connsiteY3" fmla="*/ 891010 h 891152"/>
              <a:gd name="connsiteX4" fmla="*/ 460 w 317144"/>
              <a:gd name="connsiteY4" fmla="*/ 467102 h 891152"/>
              <a:gd name="connsiteX0" fmla="*/ 67812 w 384496"/>
              <a:gd name="connsiteY0" fmla="*/ 467102 h 891116"/>
              <a:gd name="connsiteX1" fmla="*/ 198800 w 384496"/>
              <a:gd name="connsiteY1" fmla="*/ 213 h 891116"/>
              <a:gd name="connsiteX2" fmla="*/ 384496 w 384496"/>
              <a:gd name="connsiteY2" fmla="*/ 422703 h 891116"/>
              <a:gd name="connsiteX3" fmla="*/ 164227 w 384496"/>
              <a:gd name="connsiteY3" fmla="*/ 891010 h 891116"/>
              <a:gd name="connsiteX4" fmla="*/ 67812 w 384496"/>
              <a:gd name="connsiteY4" fmla="*/ 467102 h 891116"/>
              <a:gd name="connsiteX0" fmla="*/ 75329 w 392013"/>
              <a:gd name="connsiteY0" fmla="*/ 467102 h 891087"/>
              <a:gd name="connsiteX1" fmla="*/ 206317 w 392013"/>
              <a:gd name="connsiteY1" fmla="*/ 213 h 891087"/>
              <a:gd name="connsiteX2" fmla="*/ 392013 w 392013"/>
              <a:gd name="connsiteY2" fmla="*/ 422703 h 891087"/>
              <a:gd name="connsiteX3" fmla="*/ 171744 w 392013"/>
              <a:gd name="connsiteY3" fmla="*/ 891010 h 891087"/>
              <a:gd name="connsiteX4" fmla="*/ 75329 w 392013"/>
              <a:gd name="connsiteY4" fmla="*/ 467102 h 891087"/>
              <a:gd name="connsiteX0" fmla="*/ 1473 w 318157"/>
              <a:gd name="connsiteY0" fmla="*/ 469528 h 893560"/>
              <a:gd name="connsiteX1" fmla="*/ 165173 w 318157"/>
              <a:gd name="connsiteY1" fmla="*/ 256430 h 893560"/>
              <a:gd name="connsiteX2" fmla="*/ 132461 w 318157"/>
              <a:gd name="connsiteY2" fmla="*/ 2639 h 893560"/>
              <a:gd name="connsiteX3" fmla="*/ 318157 w 318157"/>
              <a:gd name="connsiteY3" fmla="*/ 425129 h 893560"/>
              <a:gd name="connsiteX4" fmla="*/ 97888 w 318157"/>
              <a:gd name="connsiteY4" fmla="*/ 893436 h 893560"/>
              <a:gd name="connsiteX5" fmla="*/ 1473 w 318157"/>
              <a:gd name="connsiteY5" fmla="*/ 469528 h 893560"/>
              <a:gd name="connsiteX0" fmla="*/ 1473 w 318157"/>
              <a:gd name="connsiteY0" fmla="*/ 477276 h 901308"/>
              <a:gd name="connsiteX1" fmla="*/ 165173 w 318157"/>
              <a:gd name="connsiteY1" fmla="*/ 264178 h 901308"/>
              <a:gd name="connsiteX2" fmla="*/ 173092 w 318157"/>
              <a:gd name="connsiteY2" fmla="*/ 2550 h 901308"/>
              <a:gd name="connsiteX3" fmla="*/ 318157 w 318157"/>
              <a:gd name="connsiteY3" fmla="*/ 432877 h 901308"/>
              <a:gd name="connsiteX4" fmla="*/ 97888 w 318157"/>
              <a:gd name="connsiteY4" fmla="*/ 901184 h 901308"/>
              <a:gd name="connsiteX5" fmla="*/ 1473 w 318157"/>
              <a:gd name="connsiteY5" fmla="*/ 477276 h 901308"/>
              <a:gd name="connsiteX0" fmla="*/ 669 w 410404"/>
              <a:gd name="connsiteY0" fmla="*/ 732281 h 913373"/>
              <a:gd name="connsiteX1" fmla="*/ 257420 w 410404"/>
              <a:gd name="connsiteY1" fmla="*/ 264178 h 913373"/>
              <a:gd name="connsiteX2" fmla="*/ 265339 w 410404"/>
              <a:gd name="connsiteY2" fmla="*/ 2550 h 913373"/>
              <a:gd name="connsiteX3" fmla="*/ 410404 w 410404"/>
              <a:gd name="connsiteY3" fmla="*/ 432877 h 913373"/>
              <a:gd name="connsiteX4" fmla="*/ 190135 w 410404"/>
              <a:gd name="connsiteY4" fmla="*/ 901184 h 913373"/>
              <a:gd name="connsiteX5" fmla="*/ 669 w 410404"/>
              <a:gd name="connsiteY5" fmla="*/ 732281 h 913373"/>
              <a:gd name="connsiteX0" fmla="*/ 4 w 409739"/>
              <a:gd name="connsiteY0" fmla="*/ 732334 h 910807"/>
              <a:gd name="connsiteX1" fmla="*/ 193996 w 409739"/>
              <a:gd name="connsiteY1" fmla="*/ 539735 h 910807"/>
              <a:gd name="connsiteX2" fmla="*/ 256755 w 409739"/>
              <a:gd name="connsiteY2" fmla="*/ 264231 h 910807"/>
              <a:gd name="connsiteX3" fmla="*/ 264674 w 409739"/>
              <a:gd name="connsiteY3" fmla="*/ 2603 h 910807"/>
              <a:gd name="connsiteX4" fmla="*/ 409739 w 409739"/>
              <a:gd name="connsiteY4" fmla="*/ 432930 h 910807"/>
              <a:gd name="connsiteX5" fmla="*/ 189470 w 409739"/>
              <a:gd name="connsiteY5" fmla="*/ 901237 h 910807"/>
              <a:gd name="connsiteX6" fmla="*/ 4 w 409739"/>
              <a:gd name="connsiteY6" fmla="*/ 732334 h 910807"/>
              <a:gd name="connsiteX0" fmla="*/ 28 w 409763"/>
              <a:gd name="connsiteY0" fmla="*/ 732334 h 910901"/>
              <a:gd name="connsiteX1" fmla="*/ 175844 w 409763"/>
              <a:gd name="connsiteY1" fmla="*/ 527436 h 910901"/>
              <a:gd name="connsiteX2" fmla="*/ 256779 w 409763"/>
              <a:gd name="connsiteY2" fmla="*/ 264231 h 910901"/>
              <a:gd name="connsiteX3" fmla="*/ 264698 w 409763"/>
              <a:gd name="connsiteY3" fmla="*/ 2603 h 910901"/>
              <a:gd name="connsiteX4" fmla="*/ 409763 w 409763"/>
              <a:gd name="connsiteY4" fmla="*/ 432930 h 910901"/>
              <a:gd name="connsiteX5" fmla="*/ 189494 w 409763"/>
              <a:gd name="connsiteY5" fmla="*/ 901237 h 910901"/>
              <a:gd name="connsiteX6" fmla="*/ 28 w 409763"/>
              <a:gd name="connsiteY6" fmla="*/ 732334 h 910901"/>
              <a:gd name="connsiteX0" fmla="*/ 302 w 410037"/>
              <a:gd name="connsiteY0" fmla="*/ 732334 h 915008"/>
              <a:gd name="connsiteX1" fmla="*/ 176118 w 410037"/>
              <a:gd name="connsiteY1" fmla="*/ 527436 h 915008"/>
              <a:gd name="connsiteX2" fmla="*/ 257053 w 410037"/>
              <a:gd name="connsiteY2" fmla="*/ 264231 h 915008"/>
              <a:gd name="connsiteX3" fmla="*/ 264972 w 410037"/>
              <a:gd name="connsiteY3" fmla="*/ 2603 h 915008"/>
              <a:gd name="connsiteX4" fmla="*/ 410037 w 410037"/>
              <a:gd name="connsiteY4" fmla="*/ 432930 h 915008"/>
              <a:gd name="connsiteX5" fmla="*/ 222201 w 410037"/>
              <a:gd name="connsiteY5" fmla="*/ 905517 h 915008"/>
              <a:gd name="connsiteX6" fmla="*/ 302 w 410037"/>
              <a:gd name="connsiteY6" fmla="*/ 732334 h 915008"/>
              <a:gd name="connsiteX0" fmla="*/ 811 w 410546"/>
              <a:gd name="connsiteY0" fmla="*/ 732334 h 927903"/>
              <a:gd name="connsiteX1" fmla="*/ 176627 w 410546"/>
              <a:gd name="connsiteY1" fmla="*/ 527436 h 927903"/>
              <a:gd name="connsiteX2" fmla="*/ 257562 w 410546"/>
              <a:gd name="connsiteY2" fmla="*/ 264231 h 927903"/>
              <a:gd name="connsiteX3" fmla="*/ 265481 w 410546"/>
              <a:gd name="connsiteY3" fmla="*/ 2603 h 927903"/>
              <a:gd name="connsiteX4" fmla="*/ 410546 w 410546"/>
              <a:gd name="connsiteY4" fmla="*/ 432930 h 927903"/>
              <a:gd name="connsiteX5" fmla="*/ 222710 w 410546"/>
              <a:gd name="connsiteY5" fmla="*/ 905517 h 927903"/>
              <a:gd name="connsiteX6" fmla="*/ 115649 w 410546"/>
              <a:gd name="connsiteY6" fmla="*/ 839472 h 927903"/>
              <a:gd name="connsiteX7" fmla="*/ 811 w 410546"/>
              <a:gd name="connsiteY7" fmla="*/ 732334 h 927903"/>
              <a:gd name="connsiteX0" fmla="*/ 862 w 410597"/>
              <a:gd name="connsiteY0" fmla="*/ 732334 h 927903"/>
              <a:gd name="connsiteX1" fmla="*/ 176678 w 410597"/>
              <a:gd name="connsiteY1" fmla="*/ 527436 h 927903"/>
              <a:gd name="connsiteX2" fmla="*/ 257613 w 410597"/>
              <a:gd name="connsiteY2" fmla="*/ 264231 h 927903"/>
              <a:gd name="connsiteX3" fmla="*/ 265532 w 410597"/>
              <a:gd name="connsiteY3" fmla="*/ 2603 h 927903"/>
              <a:gd name="connsiteX4" fmla="*/ 410597 w 410597"/>
              <a:gd name="connsiteY4" fmla="*/ 432930 h 927903"/>
              <a:gd name="connsiteX5" fmla="*/ 222761 w 410597"/>
              <a:gd name="connsiteY5" fmla="*/ 905517 h 927903"/>
              <a:gd name="connsiteX6" fmla="*/ 115700 w 410597"/>
              <a:gd name="connsiteY6" fmla="*/ 839472 h 927903"/>
              <a:gd name="connsiteX7" fmla="*/ 862 w 410597"/>
              <a:gd name="connsiteY7" fmla="*/ 732334 h 92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597" h="927903">
                <a:moveTo>
                  <a:pt x="862" y="732334"/>
                </a:moveTo>
                <a:cubicBezTo>
                  <a:pt x="11025" y="680328"/>
                  <a:pt x="133886" y="605453"/>
                  <a:pt x="176678" y="527436"/>
                </a:cubicBezTo>
                <a:cubicBezTo>
                  <a:pt x="219470" y="449419"/>
                  <a:pt x="235736" y="346921"/>
                  <a:pt x="257613" y="264231"/>
                </a:cubicBezTo>
                <a:cubicBezTo>
                  <a:pt x="279490" y="181541"/>
                  <a:pt x="240035" y="-25514"/>
                  <a:pt x="265532" y="2603"/>
                </a:cubicBezTo>
                <a:cubicBezTo>
                  <a:pt x="291029" y="30720"/>
                  <a:pt x="410597" y="190240"/>
                  <a:pt x="410597" y="432930"/>
                </a:cubicBezTo>
                <a:cubicBezTo>
                  <a:pt x="410597" y="675620"/>
                  <a:pt x="271911" y="837760"/>
                  <a:pt x="222761" y="905517"/>
                </a:cubicBezTo>
                <a:cubicBezTo>
                  <a:pt x="173612" y="973274"/>
                  <a:pt x="152683" y="868336"/>
                  <a:pt x="115700" y="839472"/>
                </a:cubicBezTo>
                <a:cubicBezTo>
                  <a:pt x="72839" y="780133"/>
                  <a:pt x="-9301" y="784340"/>
                  <a:pt x="862" y="732334"/>
                </a:cubicBezTo>
                <a:close/>
              </a:path>
            </a:pathLst>
          </a:custGeom>
          <a:solidFill>
            <a:schemeClr val="accent2">
              <a:lumMod val="75000"/>
              <a:alpha val="77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sp>
        <p:nvSpPr>
          <p:cNvPr id="34" name="Oval 33"/>
          <p:cNvSpPr/>
          <p:nvPr/>
        </p:nvSpPr>
        <p:spPr>
          <a:xfrm rot="2886489">
            <a:off x="6960232" y="3068253"/>
            <a:ext cx="960768" cy="1846155"/>
          </a:xfrm>
          <a:custGeom>
            <a:avLst/>
            <a:gdLst>
              <a:gd name="connsiteX0" fmla="*/ 0 w 360040"/>
              <a:gd name="connsiteY0" fmla="*/ 463851 h 927702"/>
              <a:gd name="connsiteX1" fmla="*/ 180020 w 360040"/>
              <a:gd name="connsiteY1" fmla="*/ 0 h 927702"/>
              <a:gd name="connsiteX2" fmla="*/ 360040 w 360040"/>
              <a:gd name="connsiteY2" fmla="*/ 463851 h 927702"/>
              <a:gd name="connsiteX3" fmla="*/ 180020 w 360040"/>
              <a:gd name="connsiteY3" fmla="*/ 927702 h 927702"/>
              <a:gd name="connsiteX4" fmla="*/ 0 w 360040"/>
              <a:gd name="connsiteY4" fmla="*/ 463851 h 927702"/>
              <a:gd name="connsiteX0" fmla="*/ 1986 w 362026"/>
              <a:gd name="connsiteY0" fmla="*/ 558901 h 1022752"/>
              <a:gd name="connsiteX1" fmla="*/ 119861 w 362026"/>
              <a:gd name="connsiteY1" fmla="*/ 0 h 1022752"/>
              <a:gd name="connsiteX2" fmla="*/ 362026 w 362026"/>
              <a:gd name="connsiteY2" fmla="*/ 558901 h 1022752"/>
              <a:gd name="connsiteX3" fmla="*/ 182006 w 362026"/>
              <a:gd name="connsiteY3" fmla="*/ 1022752 h 1022752"/>
              <a:gd name="connsiteX4" fmla="*/ 1986 w 362026"/>
              <a:gd name="connsiteY4" fmla="*/ 558901 h 1022752"/>
              <a:gd name="connsiteX0" fmla="*/ 975 w 370102"/>
              <a:gd name="connsiteY0" fmla="*/ 567794 h 1031645"/>
              <a:gd name="connsiteX1" fmla="*/ 118850 w 370102"/>
              <a:gd name="connsiteY1" fmla="*/ 8893 h 1031645"/>
              <a:gd name="connsiteX2" fmla="*/ 323885 w 370102"/>
              <a:gd name="connsiteY2" fmla="*/ 248244 h 1031645"/>
              <a:gd name="connsiteX3" fmla="*/ 361015 w 370102"/>
              <a:gd name="connsiteY3" fmla="*/ 567794 h 1031645"/>
              <a:gd name="connsiteX4" fmla="*/ 180995 w 370102"/>
              <a:gd name="connsiteY4" fmla="*/ 1031645 h 1031645"/>
              <a:gd name="connsiteX5" fmla="*/ 975 w 370102"/>
              <a:gd name="connsiteY5" fmla="*/ 567794 h 1031645"/>
              <a:gd name="connsiteX0" fmla="*/ 71942 w 441069"/>
              <a:gd name="connsiteY0" fmla="*/ 567794 h 1364216"/>
              <a:gd name="connsiteX1" fmla="*/ 189817 w 441069"/>
              <a:gd name="connsiteY1" fmla="*/ 8893 h 1364216"/>
              <a:gd name="connsiteX2" fmla="*/ 394852 w 441069"/>
              <a:gd name="connsiteY2" fmla="*/ 248244 h 1364216"/>
              <a:gd name="connsiteX3" fmla="*/ 431982 w 441069"/>
              <a:gd name="connsiteY3" fmla="*/ 567794 h 1364216"/>
              <a:gd name="connsiteX4" fmla="*/ 42091 w 441069"/>
              <a:gd name="connsiteY4" fmla="*/ 1364216 h 1364216"/>
              <a:gd name="connsiteX5" fmla="*/ 71942 w 441069"/>
              <a:gd name="connsiteY5" fmla="*/ 567794 h 1364216"/>
              <a:gd name="connsiteX0" fmla="*/ 46987 w 413191"/>
              <a:gd name="connsiteY0" fmla="*/ 567794 h 1371764"/>
              <a:gd name="connsiteX1" fmla="*/ 164862 w 413191"/>
              <a:gd name="connsiteY1" fmla="*/ 8893 h 1371764"/>
              <a:gd name="connsiteX2" fmla="*/ 369897 w 413191"/>
              <a:gd name="connsiteY2" fmla="*/ 248244 h 1371764"/>
              <a:gd name="connsiteX3" fmla="*/ 407027 w 413191"/>
              <a:gd name="connsiteY3" fmla="*/ 567794 h 1371764"/>
              <a:gd name="connsiteX4" fmla="*/ 304178 w 413191"/>
              <a:gd name="connsiteY4" fmla="*/ 945966 h 1371764"/>
              <a:gd name="connsiteX5" fmla="*/ 17136 w 413191"/>
              <a:gd name="connsiteY5" fmla="*/ 1364216 h 1371764"/>
              <a:gd name="connsiteX6" fmla="*/ 46987 w 413191"/>
              <a:gd name="connsiteY6" fmla="*/ 567794 h 1371764"/>
              <a:gd name="connsiteX0" fmla="*/ 117593 w 483797"/>
              <a:gd name="connsiteY0" fmla="*/ 559594 h 1363564"/>
              <a:gd name="connsiteX1" fmla="*/ 2154 w 483797"/>
              <a:gd name="connsiteY1" fmla="*/ 180964 h 1363564"/>
              <a:gd name="connsiteX2" fmla="*/ 235468 w 483797"/>
              <a:gd name="connsiteY2" fmla="*/ 693 h 1363564"/>
              <a:gd name="connsiteX3" fmla="*/ 440503 w 483797"/>
              <a:gd name="connsiteY3" fmla="*/ 240044 h 1363564"/>
              <a:gd name="connsiteX4" fmla="*/ 477633 w 483797"/>
              <a:gd name="connsiteY4" fmla="*/ 559594 h 1363564"/>
              <a:gd name="connsiteX5" fmla="*/ 374784 w 483797"/>
              <a:gd name="connsiteY5" fmla="*/ 937766 h 1363564"/>
              <a:gd name="connsiteX6" fmla="*/ 87742 w 483797"/>
              <a:gd name="connsiteY6" fmla="*/ 1356016 h 1363564"/>
              <a:gd name="connsiteX7" fmla="*/ 117593 w 483797"/>
              <a:gd name="connsiteY7" fmla="*/ 559594 h 1363564"/>
              <a:gd name="connsiteX0" fmla="*/ 117593 w 483797"/>
              <a:gd name="connsiteY0" fmla="*/ 572651 h 1376621"/>
              <a:gd name="connsiteX1" fmla="*/ 2154 w 483797"/>
              <a:gd name="connsiteY1" fmla="*/ 194021 h 1376621"/>
              <a:gd name="connsiteX2" fmla="*/ 286557 w 483797"/>
              <a:gd name="connsiteY2" fmla="*/ 616 h 1376621"/>
              <a:gd name="connsiteX3" fmla="*/ 440503 w 483797"/>
              <a:gd name="connsiteY3" fmla="*/ 253101 h 1376621"/>
              <a:gd name="connsiteX4" fmla="*/ 477633 w 483797"/>
              <a:gd name="connsiteY4" fmla="*/ 572651 h 1376621"/>
              <a:gd name="connsiteX5" fmla="*/ 374784 w 483797"/>
              <a:gd name="connsiteY5" fmla="*/ 950823 h 1376621"/>
              <a:gd name="connsiteX6" fmla="*/ 87742 w 483797"/>
              <a:gd name="connsiteY6" fmla="*/ 1369073 h 1376621"/>
              <a:gd name="connsiteX7" fmla="*/ 117593 w 483797"/>
              <a:gd name="connsiteY7" fmla="*/ 572651 h 1376621"/>
              <a:gd name="connsiteX0" fmla="*/ 108515 w 474719"/>
              <a:gd name="connsiteY0" fmla="*/ 573332 h 1377302"/>
              <a:gd name="connsiteX1" fmla="*/ 2285 w 474719"/>
              <a:gd name="connsiteY1" fmla="*/ 173481 h 1377302"/>
              <a:gd name="connsiteX2" fmla="*/ 277479 w 474719"/>
              <a:gd name="connsiteY2" fmla="*/ 1297 h 1377302"/>
              <a:gd name="connsiteX3" fmla="*/ 431425 w 474719"/>
              <a:gd name="connsiteY3" fmla="*/ 253782 h 1377302"/>
              <a:gd name="connsiteX4" fmla="*/ 468555 w 474719"/>
              <a:gd name="connsiteY4" fmla="*/ 573332 h 1377302"/>
              <a:gd name="connsiteX5" fmla="*/ 365706 w 474719"/>
              <a:gd name="connsiteY5" fmla="*/ 951504 h 1377302"/>
              <a:gd name="connsiteX6" fmla="*/ 78664 w 474719"/>
              <a:gd name="connsiteY6" fmla="*/ 1369754 h 1377302"/>
              <a:gd name="connsiteX7" fmla="*/ 108515 w 474719"/>
              <a:gd name="connsiteY7" fmla="*/ 573332 h 1377302"/>
              <a:gd name="connsiteX0" fmla="*/ 117070 w 483274"/>
              <a:gd name="connsiteY0" fmla="*/ 573105 h 1377075"/>
              <a:gd name="connsiteX1" fmla="*/ 44961 w 483274"/>
              <a:gd name="connsiteY1" fmla="*/ 420052 h 1377075"/>
              <a:gd name="connsiteX2" fmla="*/ 10840 w 483274"/>
              <a:gd name="connsiteY2" fmla="*/ 173254 h 1377075"/>
              <a:gd name="connsiteX3" fmla="*/ 286034 w 483274"/>
              <a:gd name="connsiteY3" fmla="*/ 1070 h 1377075"/>
              <a:gd name="connsiteX4" fmla="*/ 439980 w 483274"/>
              <a:gd name="connsiteY4" fmla="*/ 253555 h 1377075"/>
              <a:gd name="connsiteX5" fmla="*/ 477110 w 483274"/>
              <a:gd name="connsiteY5" fmla="*/ 573105 h 1377075"/>
              <a:gd name="connsiteX6" fmla="*/ 374261 w 483274"/>
              <a:gd name="connsiteY6" fmla="*/ 951277 h 1377075"/>
              <a:gd name="connsiteX7" fmla="*/ 87219 w 483274"/>
              <a:gd name="connsiteY7" fmla="*/ 1369527 h 1377075"/>
              <a:gd name="connsiteX8" fmla="*/ 117070 w 483274"/>
              <a:gd name="connsiteY8" fmla="*/ 573105 h 1377075"/>
              <a:gd name="connsiteX0" fmla="*/ 116756 w 482960"/>
              <a:gd name="connsiteY0" fmla="*/ 573105 h 1377075"/>
              <a:gd name="connsiteX1" fmla="*/ 10619 w 482960"/>
              <a:gd name="connsiteY1" fmla="*/ 556587 h 1377075"/>
              <a:gd name="connsiteX2" fmla="*/ 44647 w 482960"/>
              <a:gd name="connsiteY2" fmla="*/ 420052 h 1377075"/>
              <a:gd name="connsiteX3" fmla="*/ 10526 w 482960"/>
              <a:gd name="connsiteY3" fmla="*/ 173254 h 1377075"/>
              <a:gd name="connsiteX4" fmla="*/ 285720 w 482960"/>
              <a:gd name="connsiteY4" fmla="*/ 1070 h 1377075"/>
              <a:gd name="connsiteX5" fmla="*/ 439666 w 482960"/>
              <a:gd name="connsiteY5" fmla="*/ 253555 h 1377075"/>
              <a:gd name="connsiteX6" fmla="*/ 476796 w 482960"/>
              <a:gd name="connsiteY6" fmla="*/ 573105 h 1377075"/>
              <a:gd name="connsiteX7" fmla="*/ 373947 w 482960"/>
              <a:gd name="connsiteY7" fmla="*/ 951277 h 1377075"/>
              <a:gd name="connsiteX8" fmla="*/ 86905 w 482960"/>
              <a:gd name="connsiteY8" fmla="*/ 1369527 h 1377075"/>
              <a:gd name="connsiteX9" fmla="*/ 116756 w 482960"/>
              <a:gd name="connsiteY9" fmla="*/ 573105 h 1377075"/>
              <a:gd name="connsiteX0" fmla="*/ 157192 w 523396"/>
              <a:gd name="connsiteY0" fmla="*/ 573105 h 1377075"/>
              <a:gd name="connsiteX1" fmla="*/ 2770 w 523396"/>
              <a:gd name="connsiteY1" fmla="*/ 621371 h 1377075"/>
              <a:gd name="connsiteX2" fmla="*/ 51055 w 523396"/>
              <a:gd name="connsiteY2" fmla="*/ 556587 h 1377075"/>
              <a:gd name="connsiteX3" fmla="*/ 85083 w 523396"/>
              <a:gd name="connsiteY3" fmla="*/ 420052 h 1377075"/>
              <a:gd name="connsiteX4" fmla="*/ 50962 w 523396"/>
              <a:gd name="connsiteY4" fmla="*/ 173254 h 1377075"/>
              <a:gd name="connsiteX5" fmla="*/ 326156 w 523396"/>
              <a:gd name="connsiteY5" fmla="*/ 1070 h 1377075"/>
              <a:gd name="connsiteX6" fmla="*/ 480102 w 523396"/>
              <a:gd name="connsiteY6" fmla="*/ 253555 h 1377075"/>
              <a:gd name="connsiteX7" fmla="*/ 517232 w 523396"/>
              <a:gd name="connsiteY7" fmla="*/ 573105 h 1377075"/>
              <a:gd name="connsiteX8" fmla="*/ 414383 w 523396"/>
              <a:gd name="connsiteY8" fmla="*/ 951277 h 1377075"/>
              <a:gd name="connsiteX9" fmla="*/ 127341 w 523396"/>
              <a:gd name="connsiteY9" fmla="*/ 1369527 h 1377075"/>
              <a:gd name="connsiteX10" fmla="*/ 157192 w 523396"/>
              <a:gd name="connsiteY10" fmla="*/ 573105 h 1377075"/>
              <a:gd name="connsiteX0" fmla="*/ 157192 w 523396"/>
              <a:gd name="connsiteY0" fmla="*/ 573105 h 1369552"/>
              <a:gd name="connsiteX1" fmla="*/ 2770 w 523396"/>
              <a:gd name="connsiteY1" fmla="*/ 621371 h 1369552"/>
              <a:gd name="connsiteX2" fmla="*/ 51055 w 523396"/>
              <a:gd name="connsiteY2" fmla="*/ 556587 h 1369552"/>
              <a:gd name="connsiteX3" fmla="*/ 85083 w 523396"/>
              <a:gd name="connsiteY3" fmla="*/ 420052 h 1369552"/>
              <a:gd name="connsiteX4" fmla="*/ 50962 w 523396"/>
              <a:gd name="connsiteY4" fmla="*/ 173254 h 1369552"/>
              <a:gd name="connsiteX5" fmla="*/ 326156 w 523396"/>
              <a:gd name="connsiteY5" fmla="*/ 1070 h 1369552"/>
              <a:gd name="connsiteX6" fmla="*/ 480102 w 523396"/>
              <a:gd name="connsiteY6" fmla="*/ 253555 h 1369552"/>
              <a:gd name="connsiteX7" fmla="*/ 517232 w 523396"/>
              <a:gd name="connsiteY7" fmla="*/ 573105 h 1369552"/>
              <a:gd name="connsiteX8" fmla="*/ 414383 w 523396"/>
              <a:gd name="connsiteY8" fmla="*/ 951277 h 1369552"/>
              <a:gd name="connsiteX9" fmla="*/ 127341 w 523396"/>
              <a:gd name="connsiteY9" fmla="*/ 1369527 h 1369552"/>
              <a:gd name="connsiteX10" fmla="*/ 97353 w 523396"/>
              <a:gd name="connsiteY10" fmla="*/ 932230 h 1369552"/>
              <a:gd name="connsiteX11" fmla="*/ 157192 w 523396"/>
              <a:gd name="connsiteY11" fmla="*/ 573105 h 1369552"/>
              <a:gd name="connsiteX0" fmla="*/ 157192 w 523396"/>
              <a:gd name="connsiteY0" fmla="*/ 573105 h 1369552"/>
              <a:gd name="connsiteX1" fmla="*/ 2770 w 523396"/>
              <a:gd name="connsiteY1" fmla="*/ 621371 h 1369552"/>
              <a:gd name="connsiteX2" fmla="*/ 51055 w 523396"/>
              <a:gd name="connsiteY2" fmla="*/ 556587 h 1369552"/>
              <a:gd name="connsiteX3" fmla="*/ 85083 w 523396"/>
              <a:gd name="connsiteY3" fmla="*/ 420052 h 1369552"/>
              <a:gd name="connsiteX4" fmla="*/ 50962 w 523396"/>
              <a:gd name="connsiteY4" fmla="*/ 173254 h 1369552"/>
              <a:gd name="connsiteX5" fmla="*/ 326156 w 523396"/>
              <a:gd name="connsiteY5" fmla="*/ 1070 h 1369552"/>
              <a:gd name="connsiteX6" fmla="*/ 480102 w 523396"/>
              <a:gd name="connsiteY6" fmla="*/ 253555 h 1369552"/>
              <a:gd name="connsiteX7" fmla="*/ 517232 w 523396"/>
              <a:gd name="connsiteY7" fmla="*/ 573105 h 1369552"/>
              <a:gd name="connsiteX8" fmla="*/ 414383 w 523396"/>
              <a:gd name="connsiteY8" fmla="*/ 951277 h 1369552"/>
              <a:gd name="connsiteX9" fmla="*/ 127341 w 523396"/>
              <a:gd name="connsiteY9" fmla="*/ 1369527 h 1369552"/>
              <a:gd name="connsiteX10" fmla="*/ 97353 w 523396"/>
              <a:gd name="connsiteY10" fmla="*/ 932230 h 1369552"/>
              <a:gd name="connsiteX11" fmla="*/ 157192 w 523396"/>
              <a:gd name="connsiteY11" fmla="*/ 573105 h 1369552"/>
              <a:gd name="connsiteX0" fmla="*/ 157192 w 523396"/>
              <a:gd name="connsiteY0" fmla="*/ 573105 h 1384714"/>
              <a:gd name="connsiteX1" fmla="*/ 2770 w 523396"/>
              <a:gd name="connsiteY1" fmla="*/ 621371 h 1384714"/>
              <a:gd name="connsiteX2" fmla="*/ 51055 w 523396"/>
              <a:gd name="connsiteY2" fmla="*/ 556587 h 1384714"/>
              <a:gd name="connsiteX3" fmla="*/ 85083 w 523396"/>
              <a:gd name="connsiteY3" fmla="*/ 420052 h 1384714"/>
              <a:gd name="connsiteX4" fmla="*/ 50962 w 523396"/>
              <a:gd name="connsiteY4" fmla="*/ 173254 h 1384714"/>
              <a:gd name="connsiteX5" fmla="*/ 326156 w 523396"/>
              <a:gd name="connsiteY5" fmla="*/ 1070 h 1384714"/>
              <a:gd name="connsiteX6" fmla="*/ 480102 w 523396"/>
              <a:gd name="connsiteY6" fmla="*/ 253555 h 1384714"/>
              <a:gd name="connsiteX7" fmla="*/ 517232 w 523396"/>
              <a:gd name="connsiteY7" fmla="*/ 573105 h 1384714"/>
              <a:gd name="connsiteX8" fmla="*/ 414383 w 523396"/>
              <a:gd name="connsiteY8" fmla="*/ 951277 h 1384714"/>
              <a:gd name="connsiteX9" fmla="*/ 127341 w 523396"/>
              <a:gd name="connsiteY9" fmla="*/ 1369527 h 1384714"/>
              <a:gd name="connsiteX10" fmla="*/ 187613 w 523396"/>
              <a:gd name="connsiteY10" fmla="*/ 1258865 h 1384714"/>
              <a:gd name="connsiteX11" fmla="*/ 97353 w 523396"/>
              <a:gd name="connsiteY11" fmla="*/ 932230 h 1384714"/>
              <a:gd name="connsiteX12" fmla="*/ 157192 w 523396"/>
              <a:gd name="connsiteY12" fmla="*/ 573105 h 1384714"/>
              <a:gd name="connsiteX0" fmla="*/ 765 w 721066"/>
              <a:gd name="connsiteY0" fmla="*/ 825444 h 1384714"/>
              <a:gd name="connsiteX1" fmla="*/ 200440 w 721066"/>
              <a:gd name="connsiteY1" fmla="*/ 621371 h 1384714"/>
              <a:gd name="connsiteX2" fmla="*/ 248725 w 721066"/>
              <a:gd name="connsiteY2" fmla="*/ 556587 h 1384714"/>
              <a:gd name="connsiteX3" fmla="*/ 282753 w 721066"/>
              <a:gd name="connsiteY3" fmla="*/ 420052 h 1384714"/>
              <a:gd name="connsiteX4" fmla="*/ 248632 w 721066"/>
              <a:gd name="connsiteY4" fmla="*/ 173254 h 1384714"/>
              <a:gd name="connsiteX5" fmla="*/ 523826 w 721066"/>
              <a:gd name="connsiteY5" fmla="*/ 1070 h 1384714"/>
              <a:gd name="connsiteX6" fmla="*/ 677772 w 721066"/>
              <a:gd name="connsiteY6" fmla="*/ 253555 h 1384714"/>
              <a:gd name="connsiteX7" fmla="*/ 714902 w 721066"/>
              <a:gd name="connsiteY7" fmla="*/ 573105 h 1384714"/>
              <a:gd name="connsiteX8" fmla="*/ 612053 w 721066"/>
              <a:gd name="connsiteY8" fmla="*/ 951277 h 1384714"/>
              <a:gd name="connsiteX9" fmla="*/ 325011 w 721066"/>
              <a:gd name="connsiteY9" fmla="*/ 1369527 h 1384714"/>
              <a:gd name="connsiteX10" fmla="*/ 385283 w 721066"/>
              <a:gd name="connsiteY10" fmla="*/ 1258865 h 1384714"/>
              <a:gd name="connsiteX11" fmla="*/ 295023 w 721066"/>
              <a:gd name="connsiteY11" fmla="*/ 932230 h 1384714"/>
              <a:gd name="connsiteX12" fmla="*/ 765 w 721066"/>
              <a:gd name="connsiteY12" fmla="*/ 825444 h 1384714"/>
              <a:gd name="connsiteX0" fmla="*/ 3740 w 724041"/>
              <a:gd name="connsiteY0" fmla="*/ 825444 h 1384714"/>
              <a:gd name="connsiteX1" fmla="*/ 203415 w 724041"/>
              <a:gd name="connsiteY1" fmla="*/ 621371 h 1384714"/>
              <a:gd name="connsiteX2" fmla="*/ 251700 w 724041"/>
              <a:gd name="connsiteY2" fmla="*/ 556587 h 1384714"/>
              <a:gd name="connsiteX3" fmla="*/ 285728 w 724041"/>
              <a:gd name="connsiteY3" fmla="*/ 420052 h 1384714"/>
              <a:gd name="connsiteX4" fmla="*/ 251607 w 724041"/>
              <a:gd name="connsiteY4" fmla="*/ 173254 h 1384714"/>
              <a:gd name="connsiteX5" fmla="*/ 526801 w 724041"/>
              <a:gd name="connsiteY5" fmla="*/ 1070 h 1384714"/>
              <a:gd name="connsiteX6" fmla="*/ 680747 w 724041"/>
              <a:gd name="connsiteY6" fmla="*/ 253555 h 1384714"/>
              <a:gd name="connsiteX7" fmla="*/ 717877 w 724041"/>
              <a:gd name="connsiteY7" fmla="*/ 573105 h 1384714"/>
              <a:gd name="connsiteX8" fmla="*/ 615028 w 724041"/>
              <a:gd name="connsiteY8" fmla="*/ 951277 h 1384714"/>
              <a:gd name="connsiteX9" fmla="*/ 327986 w 724041"/>
              <a:gd name="connsiteY9" fmla="*/ 1369527 h 1384714"/>
              <a:gd name="connsiteX10" fmla="*/ 388258 w 724041"/>
              <a:gd name="connsiteY10" fmla="*/ 1258865 h 1384714"/>
              <a:gd name="connsiteX11" fmla="*/ 297998 w 724041"/>
              <a:gd name="connsiteY11" fmla="*/ 932230 h 1384714"/>
              <a:gd name="connsiteX12" fmla="*/ 3740 w 724041"/>
              <a:gd name="connsiteY12" fmla="*/ 825444 h 1384714"/>
              <a:gd name="connsiteX0" fmla="*/ 275 w 720576"/>
              <a:gd name="connsiteY0" fmla="*/ 825444 h 1384714"/>
              <a:gd name="connsiteX1" fmla="*/ 199950 w 720576"/>
              <a:gd name="connsiteY1" fmla="*/ 621371 h 1384714"/>
              <a:gd name="connsiteX2" fmla="*/ 248235 w 720576"/>
              <a:gd name="connsiteY2" fmla="*/ 556587 h 1384714"/>
              <a:gd name="connsiteX3" fmla="*/ 282263 w 720576"/>
              <a:gd name="connsiteY3" fmla="*/ 420052 h 1384714"/>
              <a:gd name="connsiteX4" fmla="*/ 248142 w 720576"/>
              <a:gd name="connsiteY4" fmla="*/ 173254 h 1384714"/>
              <a:gd name="connsiteX5" fmla="*/ 523336 w 720576"/>
              <a:gd name="connsiteY5" fmla="*/ 1070 h 1384714"/>
              <a:gd name="connsiteX6" fmla="*/ 677282 w 720576"/>
              <a:gd name="connsiteY6" fmla="*/ 253555 h 1384714"/>
              <a:gd name="connsiteX7" fmla="*/ 714412 w 720576"/>
              <a:gd name="connsiteY7" fmla="*/ 573105 h 1384714"/>
              <a:gd name="connsiteX8" fmla="*/ 611563 w 720576"/>
              <a:gd name="connsiteY8" fmla="*/ 951277 h 1384714"/>
              <a:gd name="connsiteX9" fmla="*/ 324521 w 720576"/>
              <a:gd name="connsiteY9" fmla="*/ 1369527 h 1384714"/>
              <a:gd name="connsiteX10" fmla="*/ 384793 w 720576"/>
              <a:gd name="connsiteY10" fmla="*/ 1258865 h 1384714"/>
              <a:gd name="connsiteX11" fmla="*/ 255294 w 720576"/>
              <a:gd name="connsiteY11" fmla="*/ 877378 h 1384714"/>
              <a:gd name="connsiteX12" fmla="*/ 275 w 720576"/>
              <a:gd name="connsiteY12" fmla="*/ 825444 h 1384714"/>
              <a:gd name="connsiteX0" fmla="*/ 275 w 720576"/>
              <a:gd name="connsiteY0" fmla="*/ 825444 h 1384714"/>
              <a:gd name="connsiteX1" fmla="*/ 199950 w 720576"/>
              <a:gd name="connsiteY1" fmla="*/ 621371 h 1384714"/>
              <a:gd name="connsiteX2" fmla="*/ 248235 w 720576"/>
              <a:gd name="connsiteY2" fmla="*/ 556587 h 1384714"/>
              <a:gd name="connsiteX3" fmla="*/ 282263 w 720576"/>
              <a:gd name="connsiteY3" fmla="*/ 420052 h 1384714"/>
              <a:gd name="connsiteX4" fmla="*/ 248142 w 720576"/>
              <a:gd name="connsiteY4" fmla="*/ 173254 h 1384714"/>
              <a:gd name="connsiteX5" fmla="*/ 523336 w 720576"/>
              <a:gd name="connsiteY5" fmla="*/ 1070 h 1384714"/>
              <a:gd name="connsiteX6" fmla="*/ 677282 w 720576"/>
              <a:gd name="connsiteY6" fmla="*/ 253555 h 1384714"/>
              <a:gd name="connsiteX7" fmla="*/ 714412 w 720576"/>
              <a:gd name="connsiteY7" fmla="*/ 573105 h 1384714"/>
              <a:gd name="connsiteX8" fmla="*/ 611563 w 720576"/>
              <a:gd name="connsiteY8" fmla="*/ 951277 h 1384714"/>
              <a:gd name="connsiteX9" fmla="*/ 324521 w 720576"/>
              <a:gd name="connsiteY9" fmla="*/ 1369527 h 1384714"/>
              <a:gd name="connsiteX10" fmla="*/ 384793 w 720576"/>
              <a:gd name="connsiteY10" fmla="*/ 1258865 h 1384714"/>
              <a:gd name="connsiteX11" fmla="*/ 255294 w 720576"/>
              <a:gd name="connsiteY11" fmla="*/ 877378 h 1384714"/>
              <a:gd name="connsiteX12" fmla="*/ 275 w 720576"/>
              <a:gd name="connsiteY12" fmla="*/ 825444 h 1384714"/>
              <a:gd name="connsiteX0" fmla="*/ 275 w 720576"/>
              <a:gd name="connsiteY0" fmla="*/ 825444 h 1384714"/>
              <a:gd name="connsiteX1" fmla="*/ 199950 w 720576"/>
              <a:gd name="connsiteY1" fmla="*/ 621371 h 1384714"/>
              <a:gd name="connsiteX2" fmla="*/ 248235 w 720576"/>
              <a:gd name="connsiteY2" fmla="*/ 556587 h 1384714"/>
              <a:gd name="connsiteX3" fmla="*/ 282263 w 720576"/>
              <a:gd name="connsiteY3" fmla="*/ 420052 h 1384714"/>
              <a:gd name="connsiteX4" fmla="*/ 248142 w 720576"/>
              <a:gd name="connsiteY4" fmla="*/ 173254 h 1384714"/>
              <a:gd name="connsiteX5" fmla="*/ 523336 w 720576"/>
              <a:gd name="connsiteY5" fmla="*/ 1070 h 1384714"/>
              <a:gd name="connsiteX6" fmla="*/ 677282 w 720576"/>
              <a:gd name="connsiteY6" fmla="*/ 253555 h 1384714"/>
              <a:gd name="connsiteX7" fmla="*/ 714412 w 720576"/>
              <a:gd name="connsiteY7" fmla="*/ 573105 h 1384714"/>
              <a:gd name="connsiteX8" fmla="*/ 611563 w 720576"/>
              <a:gd name="connsiteY8" fmla="*/ 951277 h 1384714"/>
              <a:gd name="connsiteX9" fmla="*/ 324521 w 720576"/>
              <a:gd name="connsiteY9" fmla="*/ 1369527 h 1384714"/>
              <a:gd name="connsiteX10" fmla="*/ 384793 w 720576"/>
              <a:gd name="connsiteY10" fmla="*/ 1258865 h 1384714"/>
              <a:gd name="connsiteX11" fmla="*/ 255294 w 720576"/>
              <a:gd name="connsiteY11" fmla="*/ 877378 h 1384714"/>
              <a:gd name="connsiteX12" fmla="*/ 275 w 720576"/>
              <a:gd name="connsiteY12" fmla="*/ 825444 h 1384714"/>
              <a:gd name="connsiteX0" fmla="*/ 275 w 720576"/>
              <a:gd name="connsiteY0" fmla="*/ 825444 h 1384714"/>
              <a:gd name="connsiteX1" fmla="*/ 199950 w 720576"/>
              <a:gd name="connsiteY1" fmla="*/ 621371 h 1384714"/>
              <a:gd name="connsiteX2" fmla="*/ 248235 w 720576"/>
              <a:gd name="connsiteY2" fmla="*/ 556587 h 1384714"/>
              <a:gd name="connsiteX3" fmla="*/ 257840 w 720576"/>
              <a:gd name="connsiteY3" fmla="*/ 447279 h 1384714"/>
              <a:gd name="connsiteX4" fmla="*/ 248142 w 720576"/>
              <a:gd name="connsiteY4" fmla="*/ 173254 h 1384714"/>
              <a:gd name="connsiteX5" fmla="*/ 523336 w 720576"/>
              <a:gd name="connsiteY5" fmla="*/ 1070 h 1384714"/>
              <a:gd name="connsiteX6" fmla="*/ 677282 w 720576"/>
              <a:gd name="connsiteY6" fmla="*/ 253555 h 1384714"/>
              <a:gd name="connsiteX7" fmla="*/ 714412 w 720576"/>
              <a:gd name="connsiteY7" fmla="*/ 573105 h 1384714"/>
              <a:gd name="connsiteX8" fmla="*/ 611563 w 720576"/>
              <a:gd name="connsiteY8" fmla="*/ 951277 h 1384714"/>
              <a:gd name="connsiteX9" fmla="*/ 324521 w 720576"/>
              <a:gd name="connsiteY9" fmla="*/ 1369527 h 1384714"/>
              <a:gd name="connsiteX10" fmla="*/ 384793 w 720576"/>
              <a:gd name="connsiteY10" fmla="*/ 1258865 h 1384714"/>
              <a:gd name="connsiteX11" fmla="*/ 255294 w 720576"/>
              <a:gd name="connsiteY11" fmla="*/ 877378 h 1384714"/>
              <a:gd name="connsiteX12" fmla="*/ 275 w 720576"/>
              <a:gd name="connsiteY12" fmla="*/ 825444 h 1384714"/>
              <a:gd name="connsiteX0" fmla="*/ 275 w 720576"/>
              <a:gd name="connsiteY0" fmla="*/ 825346 h 1384616"/>
              <a:gd name="connsiteX1" fmla="*/ 199950 w 720576"/>
              <a:gd name="connsiteY1" fmla="*/ 621273 h 1384616"/>
              <a:gd name="connsiteX2" fmla="*/ 248235 w 720576"/>
              <a:gd name="connsiteY2" fmla="*/ 556489 h 1384616"/>
              <a:gd name="connsiteX3" fmla="*/ 257840 w 720576"/>
              <a:gd name="connsiteY3" fmla="*/ 447181 h 1384616"/>
              <a:gd name="connsiteX4" fmla="*/ 261438 w 720576"/>
              <a:gd name="connsiteY4" fmla="*/ 322660 h 1384616"/>
              <a:gd name="connsiteX5" fmla="*/ 248142 w 720576"/>
              <a:gd name="connsiteY5" fmla="*/ 173156 h 1384616"/>
              <a:gd name="connsiteX6" fmla="*/ 523336 w 720576"/>
              <a:gd name="connsiteY6" fmla="*/ 972 h 1384616"/>
              <a:gd name="connsiteX7" fmla="*/ 677282 w 720576"/>
              <a:gd name="connsiteY7" fmla="*/ 253457 h 1384616"/>
              <a:gd name="connsiteX8" fmla="*/ 714412 w 720576"/>
              <a:gd name="connsiteY8" fmla="*/ 573007 h 1384616"/>
              <a:gd name="connsiteX9" fmla="*/ 611563 w 720576"/>
              <a:gd name="connsiteY9" fmla="*/ 951179 h 1384616"/>
              <a:gd name="connsiteX10" fmla="*/ 324521 w 720576"/>
              <a:gd name="connsiteY10" fmla="*/ 1369429 h 1384616"/>
              <a:gd name="connsiteX11" fmla="*/ 384793 w 720576"/>
              <a:gd name="connsiteY11" fmla="*/ 1258767 h 1384616"/>
              <a:gd name="connsiteX12" fmla="*/ 255294 w 720576"/>
              <a:gd name="connsiteY12" fmla="*/ 877280 h 1384616"/>
              <a:gd name="connsiteX13" fmla="*/ 275 w 720576"/>
              <a:gd name="connsiteY13" fmla="*/ 825346 h 138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576" h="1384616">
                <a:moveTo>
                  <a:pt x="275" y="825346"/>
                </a:moveTo>
                <a:cubicBezTo>
                  <a:pt x="-8949" y="782678"/>
                  <a:pt x="217639" y="624026"/>
                  <a:pt x="199950" y="621273"/>
                </a:cubicBezTo>
                <a:cubicBezTo>
                  <a:pt x="182261" y="618520"/>
                  <a:pt x="255336" y="575961"/>
                  <a:pt x="248235" y="556489"/>
                </a:cubicBezTo>
                <a:cubicBezTo>
                  <a:pt x="241134" y="537017"/>
                  <a:pt x="258896" y="482522"/>
                  <a:pt x="257840" y="447181"/>
                </a:cubicBezTo>
                <a:cubicBezTo>
                  <a:pt x="256784" y="411840"/>
                  <a:pt x="263054" y="368331"/>
                  <a:pt x="261438" y="322660"/>
                </a:cubicBezTo>
                <a:cubicBezTo>
                  <a:pt x="259822" y="276989"/>
                  <a:pt x="201236" y="230401"/>
                  <a:pt x="248142" y="173156"/>
                </a:cubicBezTo>
                <a:cubicBezTo>
                  <a:pt x="295048" y="115911"/>
                  <a:pt x="451813" y="-12411"/>
                  <a:pt x="523336" y="972"/>
                </a:cubicBezTo>
                <a:cubicBezTo>
                  <a:pt x="594859" y="14355"/>
                  <a:pt x="636921" y="160307"/>
                  <a:pt x="677282" y="253457"/>
                </a:cubicBezTo>
                <a:cubicBezTo>
                  <a:pt x="717643" y="346607"/>
                  <a:pt x="729182" y="463420"/>
                  <a:pt x="714412" y="573007"/>
                </a:cubicBezTo>
                <a:cubicBezTo>
                  <a:pt x="699642" y="682594"/>
                  <a:pt x="676545" y="818442"/>
                  <a:pt x="611563" y="951179"/>
                </a:cubicBezTo>
                <a:cubicBezTo>
                  <a:pt x="546581" y="1083916"/>
                  <a:pt x="362316" y="1318164"/>
                  <a:pt x="324521" y="1369429"/>
                </a:cubicBezTo>
                <a:cubicBezTo>
                  <a:pt x="286726" y="1420694"/>
                  <a:pt x="389791" y="1331650"/>
                  <a:pt x="384793" y="1258767"/>
                </a:cubicBezTo>
                <a:cubicBezTo>
                  <a:pt x="379795" y="1185884"/>
                  <a:pt x="383643" y="956387"/>
                  <a:pt x="255294" y="877280"/>
                </a:cubicBezTo>
                <a:cubicBezTo>
                  <a:pt x="191886" y="820779"/>
                  <a:pt x="9499" y="868014"/>
                  <a:pt x="275" y="825346"/>
                </a:cubicBezTo>
                <a:close/>
              </a:path>
            </a:pathLst>
          </a:custGeom>
          <a:solidFill>
            <a:schemeClr val="accent2">
              <a:lumMod val="60000"/>
              <a:lumOff val="40000"/>
              <a:alpha val="43000"/>
            </a:schemeClr>
          </a:solid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sp>
        <p:nvSpPr>
          <p:cNvPr id="37" name="Rectangle 35"/>
          <p:cNvSpPr/>
          <p:nvPr/>
        </p:nvSpPr>
        <p:spPr>
          <a:xfrm rot="2982059">
            <a:off x="4814564" y="1639533"/>
            <a:ext cx="834709" cy="1203491"/>
          </a:xfrm>
          <a:custGeom>
            <a:avLst/>
            <a:gdLst>
              <a:gd name="connsiteX0" fmla="*/ 0 w 414240"/>
              <a:gd name="connsiteY0" fmla="*/ 0 h 670910"/>
              <a:gd name="connsiteX1" fmla="*/ 414240 w 414240"/>
              <a:gd name="connsiteY1" fmla="*/ 0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31360 w 414240"/>
              <a:gd name="connsiteY1" fmla="*/ 190195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377664"/>
              <a:gd name="connsiteY0" fmla="*/ 0 h 670910"/>
              <a:gd name="connsiteX1" fmla="*/ 209414 w 377664"/>
              <a:gd name="connsiteY1" fmla="*/ 73152 h 670910"/>
              <a:gd name="connsiteX2" fmla="*/ 377664 w 377664"/>
              <a:gd name="connsiteY2" fmla="*/ 656280 h 670910"/>
              <a:gd name="connsiteX3" fmla="*/ 0 w 377664"/>
              <a:gd name="connsiteY3" fmla="*/ 670910 h 670910"/>
              <a:gd name="connsiteX4" fmla="*/ 0 w 377664"/>
              <a:gd name="connsiteY4" fmla="*/ 0 h 67091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0 w 377664"/>
              <a:gd name="connsiteY4"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333 w 377997"/>
              <a:gd name="connsiteY5"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43892 w 377997"/>
              <a:gd name="connsiteY5" fmla="*/ 133972 h 656280"/>
              <a:gd name="connsiteX6" fmla="*/ 333 w 377997"/>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65504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43558 w 823891"/>
              <a:gd name="connsiteY4" fmla="*/ 331482 h 1409745"/>
              <a:gd name="connsiteX5" fmla="*/ 43559 w 823891"/>
              <a:gd name="connsiteY5" fmla="*/ 133972 h 1409745"/>
              <a:gd name="connsiteX6" fmla="*/ 0 w 823891"/>
              <a:gd name="connsiteY6" fmla="*/ 0 h 1409745"/>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233753 w 823891"/>
              <a:gd name="connsiteY4" fmla="*/ 953274 h 1409745"/>
              <a:gd name="connsiteX5" fmla="*/ 43558 w 823891"/>
              <a:gd name="connsiteY5" fmla="*/ 331482 h 1409745"/>
              <a:gd name="connsiteX6" fmla="*/ 43559 w 823891"/>
              <a:gd name="connsiteY6" fmla="*/ 133972 h 1409745"/>
              <a:gd name="connsiteX7" fmla="*/ 0 w 823891"/>
              <a:gd name="connsiteY7" fmla="*/ 0 h 1409745"/>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43558 w 823891"/>
              <a:gd name="connsiteY6" fmla="*/ 331482 h 1414764"/>
              <a:gd name="connsiteX7" fmla="*/ 43559 w 823891"/>
              <a:gd name="connsiteY7" fmla="*/ 133972 h 1414764"/>
              <a:gd name="connsiteX8" fmla="*/ 0 w 823891"/>
              <a:gd name="connsiteY8" fmla="*/ 0 h 1414764"/>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87449 w 823891"/>
              <a:gd name="connsiteY6" fmla="*/ 514361 h 1414764"/>
              <a:gd name="connsiteX7" fmla="*/ 43558 w 823891"/>
              <a:gd name="connsiteY7" fmla="*/ 331482 h 1414764"/>
              <a:gd name="connsiteX8" fmla="*/ 43559 w 823891"/>
              <a:gd name="connsiteY8" fmla="*/ 133972 h 1414764"/>
              <a:gd name="connsiteX9" fmla="*/ 0 w 823891"/>
              <a:gd name="connsiteY9" fmla="*/ 0 h 1414764"/>
              <a:gd name="connsiteX0" fmla="*/ 0 w 832589"/>
              <a:gd name="connsiteY0" fmla="*/ 0 h 1414764"/>
              <a:gd name="connsiteX1" fmla="*/ 209414 w 832589"/>
              <a:gd name="connsiteY1" fmla="*/ 73152 h 1414764"/>
              <a:gd name="connsiteX2" fmla="*/ 832589 w 832589"/>
              <a:gd name="connsiteY2" fmla="*/ 1258638 h 1414764"/>
              <a:gd name="connsiteX3" fmla="*/ 775411 w 832589"/>
              <a:gd name="connsiteY3" fmla="*/ 1409745 h 1414764"/>
              <a:gd name="connsiteX4" fmla="*/ 423948 w 832589"/>
              <a:gd name="connsiteY4" fmla="*/ 1201991 h 1414764"/>
              <a:gd name="connsiteX5" fmla="*/ 233753 w 832589"/>
              <a:gd name="connsiteY5" fmla="*/ 953274 h 1414764"/>
              <a:gd name="connsiteX6" fmla="*/ 87449 w 832589"/>
              <a:gd name="connsiteY6" fmla="*/ 514361 h 1414764"/>
              <a:gd name="connsiteX7" fmla="*/ 43558 w 832589"/>
              <a:gd name="connsiteY7" fmla="*/ 331482 h 1414764"/>
              <a:gd name="connsiteX8" fmla="*/ 43559 w 832589"/>
              <a:gd name="connsiteY8" fmla="*/ 133972 h 1414764"/>
              <a:gd name="connsiteX9" fmla="*/ 0 w 832589"/>
              <a:gd name="connsiteY9" fmla="*/ 0 h 1414764"/>
              <a:gd name="connsiteX0" fmla="*/ 0 w 832589"/>
              <a:gd name="connsiteY0" fmla="*/ 0 h 1412632"/>
              <a:gd name="connsiteX1" fmla="*/ 209414 w 832589"/>
              <a:gd name="connsiteY1" fmla="*/ 73152 h 1412632"/>
              <a:gd name="connsiteX2" fmla="*/ 832589 w 832589"/>
              <a:gd name="connsiteY2" fmla="*/ 1258638 h 1412632"/>
              <a:gd name="connsiteX3" fmla="*/ 738901 w 832589"/>
              <a:gd name="connsiteY3" fmla="*/ 1407557 h 1412632"/>
              <a:gd name="connsiteX4" fmla="*/ 423948 w 832589"/>
              <a:gd name="connsiteY4" fmla="*/ 1201991 h 1412632"/>
              <a:gd name="connsiteX5" fmla="*/ 233753 w 832589"/>
              <a:gd name="connsiteY5" fmla="*/ 953274 h 1412632"/>
              <a:gd name="connsiteX6" fmla="*/ 87449 w 832589"/>
              <a:gd name="connsiteY6" fmla="*/ 514361 h 1412632"/>
              <a:gd name="connsiteX7" fmla="*/ 43558 w 832589"/>
              <a:gd name="connsiteY7" fmla="*/ 331482 h 1412632"/>
              <a:gd name="connsiteX8" fmla="*/ 43559 w 832589"/>
              <a:gd name="connsiteY8" fmla="*/ 133972 h 1412632"/>
              <a:gd name="connsiteX9" fmla="*/ 0 w 832589"/>
              <a:gd name="connsiteY9" fmla="*/ 0 h 1412632"/>
              <a:gd name="connsiteX0" fmla="*/ 0 w 832589"/>
              <a:gd name="connsiteY0" fmla="*/ 0 h 1411785"/>
              <a:gd name="connsiteX1" fmla="*/ 209414 w 832589"/>
              <a:gd name="connsiteY1" fmla="*/ 73152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33753 w 832589"/>
              <a:gd name="connsiteY5" fmla="*/ 953274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209414 w 832589"/>
              <a:gd name="connsiteY1" fmla="*/ 73152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576021 w 832589"/>
              <a:gd name="connsiteY2" fmla="*/ 1036714 h 1411785"/>
              <a:gd name="connsiteX3" fmla="*/ 832589 w 832589"/>
              <a:gd name="connsiteY3" fmla="*/ 1258638 h 1411785"/>
              <a:gd name="connsiteX4" fmla="*/ 738901 w 832589"/>
              <a:gd name="connsiteY4" fmla="*/ 1407557 h 1411785"/>
              <a:gd name="connsiteX5" fmla="*/ 457068 w 832589"/>
              <a:gd name="connsiteY5" fmla="*/ 1162937 h 1411785"/>
              <a:gd name="connsiteX6" fmla="*/ 252679 w 832589"/>
              <a:gd name="connsiteY6" fmla="*/ 930957 h 1411785"/>
              <a:gd name="connsiteX7" fmla="*/ 87449 w 832589"/>
              <a:gd name="connsiteY7" fmla="*/ 514361 h 1411785"/>
              <a:gd name="connsiteX8" fmla="*/ 43558 w 832589"/>
              <a:gd name="connsiteY8" fmla="*/ 331482 h 1411785"/>
              <a:gd name="connsiteX9" fmla="*/ 43559 w 832589"/>
              <a:gd name="connsiteY9" fmla="*/ 133972 h 1411785"/>
              <a:gd name="connsiteX10" fmla="*/ 0 w 832589"/>
              <a:gd name="connsiteY10" fmla="*/ 0 h 1411785"/>
              <a:gd name="connsiteX0" fmla="*/ 0 w 832589"/>
              <a:gd name="connsiteY0" fmla="*/ 0 h 1411785"/>
              <a:gd name="connsiteX1" fmla="*/ 350180 w 832589"/>
              <a:gd name="connsiteY1" fmla="*/ 585775 h 1411785"/>
              <a:gd name="connsiteX2" fmla="*/ 576021 w 832589"/>
              <a:gd name="connsiteY2" fmla="*/ 1036714 h 1411785"/>
              <a:gd name="connsiteX3" fmla="*/ 832589 w 832589"/>
              <a:gd name="connsiteY3" fmla="*/ 1258638 h 1411785"/>
              <a:gd name="connsiteX4" fmla="*/ 738901 w 832589"/>
              <a:gd name="connsiteY4" fmla="*/ 1407557 h 1411785"/>
              <a:gd name="connsiteX5" fmla="*/ 457068 w 832589"/>
              <a:gd name="connsiteY5" fmla="*/ 1162937 h 1411785"/>
              <a:gd name="connsiteX6" fmla="*/ 252679 w 832589"/>
              <a:gd name="connsiteY6" fmla="*/ 930957 h 1411785"/>
              <a:gd name="connsiteX7" fmla="*/ 87449 w 832589"/>
              <a:gd name="connsiteY7" fmla="*/ 514361 h 1411785"/>
              <a:gd name="connsiteX8" fmla="*/ 43558 w 832589"/>
              <a:gd name="connsiteY8" fmla="*/ 331482 h 1411785"/>
              <a:gd name="connsiteX9" fmla="*/ 43559 w 832589"/>
              <a:gd name="connsiteY9" fmla="*/ 133972 h 1411785"/>
              <a:gd name="connsiteX10" fmla="*/ 0 w 832589"/>
              <a:gd name="connsiteY10" fmla="*/ 0 h 1411785"/>
              <a:gd name="connsiteX0" fmla="*/ 259987 w 789031"/>
              <a:gd name="connsiteY0" fmla="*/ 401597 h 1277813"/>
              <a:gd name="connsiteX1" fmla="*/ 306622 w 789031"/>
              <a:gd name="connsiteY1" fmla="*/ 451803 h 1277813"/>
              <a:gd name="connsiteX2" fmla="*/ 532463 w 789031"/>
              <a:gd name="connsiteY2" fmla="*/ 902742 h 1277813"/>
              <a:gd name="connsiteX3" fmla="*/ 789031 w 789031"/>
              <a:gd name="connsiteY3" fmla="*/ 1124666 h 1277813"/>
              <a:gd name="connsiteX4" fmla="*/ 695343 w 789031"/>
              <a:gd name="connsiteY4" fmla="*/ 1273585 h 1277813"/>
              <a:gd name="connsiteX5" fmla="*/ 413510 w 789031"/>
              <a:gd name="connsiteY5" fmla="*/ 1028965 h 1277813"/>
              <a:gd name="connsiteX6" fmla="*/ 209121 w 789031"/>
              <a:gd name="connsiteY6" fmla="*/ 796985 h 1277813"/>
              <a:gd name="connsiteX7" fmla="*/ 43891 w 789031"/>
              <a:gd name="connsiteY7" fmla="*/ 380389 h 1277813"/>
              <a:gd name="connsiteX8" fmla="*/ 0 w 789031"/>
              <a:gd name="connsiteY8" fmla="*/ 197510 h 1277813"/>
              <a:gd name="connsiteX9" fmla="*/ 1 w 789031"/>
              <a:gd name="connsiteY9" fmla="*/ 0 h 1277813"/>
              <a:gd name="connsiteX10" fmla="*/ 259987 w 789031"/>
              <a:gd name="connsiteY10" fmla="*/ 401597 h 1277813"/>
              <a:gd name="connsiteX0" fmla="*/ 259987 w 789031"/>
              <a:gd name="connsiteY0" fmla="*/ 213752 h 1089968"/>
              <a:gd name="connsiteX1" fmla="*/ 306622 w 789031"/>
              <a:gd name="connsiteY1" fmla="*/ 263958 h 1089968"/>
              <a:gd name="connsiteX2" fmla="*/ 532463 w 789031"/>
              <a:gd name="connsiteY2" fmla="*/ 714897 h 1089968"/>
              <a:gd name="connsiteX3" fmla="*/ 789031 w 789031"/>
              <a:gd name="connsiteY3" fmla="*/ 936821 h 1089968"/>
              <a:gd name="connsiteX4" fmla="*/ 695343 w 789031"/>
              <a:gd name="connsiteY4" fmla="*/ 1085740 h 1089968"/>
              <a:gd name="connsiteX5" fmla="*/ 413510 w 789031"/>
              <a:gd name="connsiteY5" fmla="*/ 841120 h 1089968"/>
              <a:gd name="connsiteX6" fmla="*/ 209121 w 789031"/>
              <a:gd name="connsiteY6" fmla="*/ 609140 h 1089968"/>
              <a:gd name="connsiteX7" fmla="*/ 43891 w 789031"/>
              <a:gd name="connsiteY7" fmla="*/ 192544 h 1089968"/>
              <a:gd name="connsiteX8" fmla="*/ 0 w 789031"/>
              <a:gd name="connsiteY8" fmla="*/ 9665 h 1089968"/>
              <a:gd name="connsiteX9" fmla="*/ 194287 w 789031"/>
              <a:gd name="connsiteY9" fmla="*/ 92013 h 1089968"/>
              <a:gd name="connsiteX10" fmla="*/ 259987 w 789031"/>
              <a:gd name="connsiteY10" fmla="*/ 213752 h 1089968"/>
              <a:gd name="connsiteX0" fmla="*/ 220194 w 749238"/>
              <a:gd name="connsiteY0" fmla="*/ 121739 h 997955"/>
              <a:gd name="connsiteX1" fmla="*/ 266829 w 749238"/>
              <a:gd name="connsiteY1" fmla="*/ 171945 h 997955"/>
              <a:gd name="connsiteX2" fmla="*/ 492670 w 749238"/>
              <a:gd name="connsiteY2" fmla="*/ 622884 h 997955"/>
              <a:gd name="connsiteX3" fmla="*/ 749238 w 749238"/>
              <a:gd name="connsiteY3" fmla="*/ 844808 h 997955"/>
              <a:gd name="connsiteX4" fmla="*/ 655550 w 749238"/>
              <a:gd name="connsiteY4" fmla="*/ 993727 h 997955"/>
              <a:gd name="connsiteX5" fmla="*/ 373717 w 749238"/>
              <a:gd name="connsiteY5" fmla="*/ 749107 h 997955"/>
              <a:gd name="connsiteX6" fmla="*/ 169328 w 749238"/>
              <a:gd name="connsiteY6" fmla="*/ 517127 h 997955"/>
              <a:gd name="connsiteX7" fmla="*/ 4098 w 749238"/>
              <a:gd name="connsiteY7" fmla="*/ 100531 h 997955"/>
              <a:gd name="connsiteX8" fmla="*/ 123206 w 749238"/>
              <a:gd name="connsiteY8" fmla="*/ 132613 h 997955"/>
              <a:gd name="connsiteX9" fmla="*/ 154494 w 749238"/>
              <a:gd name="connsiteY9" fmla="*/ 0 h 997955"/>
              <a:gd name="connsiteX10" fmla="*/ 220194 w 749238"/>
              <a:gd name="connsiteY10" fmla="*/ 121739 h 997955"/>
              <a:gd name="connsiteX0" fmla="*/ 96988 w 626032"/>
              <a:gd name="connsiteY0" fmla="*/ 121739 h 997955"/>
              <a:gd name="connsiteX1" fmla="*/ 143623 w 626032"/>
              <a:gd name="connsiteY1" fmla="*/ 171945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46122 w 626032"/>
              <a:gd name="connsiteY6" fmla="*/ 517127 h 997955"/>
              <a:gd name="connsiteX7" fmla="*/ 40008 w 626032"/>
              <a:gd name="connsiteY7" fmla="*/ 331381 h 997955"/>
              <a:gd name="connsiteX8" fmla="*/ 0 w 626032"/>
              <a:gd name="connsiteY8" fmla="*/ 132613 h 997955"/>
              <a:gd name="connsiteX9" fmla="*/ 31288 w 626032"/>
              <a:gd name="connsiteY9" fmla="*/ 0 h 997955"/>
              <a:gd name="connsiteX10" fmla="*/ 96988 w 626032"/>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49535 w 629445"/>
              <a:gd name="connsiteY6" fmla="*/ 517127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23734 w 629445"/>
              <a:gd name="connsiteY1" fmla="*/ 267283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69779 w 626032"/>
              <a:gd name="connsiteY6" fmla="*/ 489231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89553 w 626032"/>
              <a:gd name="connsiteY6" fmla="*/ 477225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89553 w 626032"/>
              <a:gd name="connsiteY6" fmla="*/ 477225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38408 h 914624"/>
              <a:gd name="connsiteX1" fmla="*/ 120321 w 626032"/>
              <a:gd name="connsiteY1" fmla="*/ 183952 h 914624"/>
              <a:gd name="connsiteX2" fmla="*/ 369464 w 626032"/>
              <a:gd name="connsiteY2" fmla="*/ 539553 h 914624"/>
              <a:gd name="connsiteX3" fmla="*/ 626032 w 626032"/>
              <a:gd name="connsiteY3" fmla="*/ 761477 h 914624"/>
              <a:gd name="connsiteX4" fmla="*/ 532344 w 626032"/>
              <a:gd name="connsiteY4" fmla="*/ 910396 h 914624"/>
              <a:gd name="connsiteX5" fmla="*/ 250511 w 626032"/>
              <a:gd name="connsiteY5" fmla="*/ 665776 h 914624"/>
              <a:gd name="connsiteX6" fmla="*/ 89553 w 626032"/>
              <a:gd name="connsiteY6" fmla="*/ 393894 h 914624"/>
              <a:gd name="connsiteX7" fmla="*/ 43893 w 626032"/>
              <a:gd name="connsiteY7" fmla="*/ 232161 h 914624"/>
              <a:gd name="connsiteX8" fmla="*/ 0 w 626032"/>
              <a:gd name="connsiteY8" fmla="*/ 49282 h 914624"/>
              <a:gd name="connsiteX9" fmla="*/ 27761 w 626032"/>
              <a:gd name="connsiteY9" fmla="*/ 0 h 914624"/>
              <a:gd name="connsiteX10" fmla="*/ 96988 w 626032"/>
              <a:gd name="connsiteY10" fmla="*/ 38408 h 914624"/>
              <a:gd name="connsiteX0" fmla="*/ 96988 w 626032"/>
              <a:gd name="connsiteY0" fmla="*/ 26402 h 902618"/>
              <a:gd name="connsiteX1" fmla="*/ 120321 w 626032"/>
              <a:gd name="connsiteY1" fmla="*/ 171946 h 902618"/>
              <a:gd name="connsiteX2" fmla="*/ 369464 w 626032"/>
              <a:gd name="connsiteY2" fmla="*/ 527547 h 902618"/>
              <a:gd name="connsiteX3" fmla="*/ 626032 w 626032"/>
              <a:gd name="connsiteY3" fmla="*/ 749471 h 902618"/>
              <a:gd name="connsiteX4" fmla="*/ 532344 w 626032"/>
              <a:gd name="connsiteY4" fmla="*/ 898390 h 902618"/>
              <a:gd name="connsiteX5" fmla="*/ 250511 w 626032"/>
              <a:gd name="connsiteY5" fmla="*/ 653770 h 902618"/>
              <a:gd name="connsiteX6" fmla="*/ 89553 w 626032"/>
              <a:gd name="connsiteY6" fmla="*/ 381888 h 902618"/>
              <a:gd name="connsiteX7" fmla="*/ 43893 w 626032"/>
              <a:gd name="connsiteY7" fmla="*/ 220155 h 902618"/>
              <a:gd name="connsiteX8" fmla="*/ 0 w 626032"/>
              <a:gd name="connsiteY8" fmla="*/ 37276 h 902618"/>
              <a:gd name="connsiteX9" fmla="*/ 7988 w 626032"/>
              <a:gd name="connsiteY9" fmla="*/ 0 h 902618"/>
              <a:gd name="connsiteX10" fmla="*/ 96988 w 626032"/>
              <a:gd name="connsiteY10" fmla="*/ 26402 h 902618"/>
              <a:gd name="connsiteX0" fmla="*/ 126087 w 626032"/>
              <a:gd name="connsiteY0" fmla="*/ 127811 h 902618"/>
              <a:gd name="connsiteX1" fmla="*/ 120321 w 626032"/>
              <a:gd name="connsiteY1" fmla="*/ 171946 h 902618"/>
              <a:gd name="connsiteX2" fmla="*/ 369464 w 626032"/>
              <a:gd name="connsiteY2" fmla="*/ 527547 h 902618"/>
              <a:gd name="connsiteX3" fmla="*/ 626032 w 626032"/>
              <a:gd name="connsiteY3" fmla="*/ 749471 h 902618"/>
              <a:gd name="connsiteX4" fmla="*/ 532344 w 626032"/>
              <a:gd name="connsiteY4" fmla="*/ 898390 h 902618"/>
              <a:gd name="connsiteX5" fmla="*/ 250511 w 626032"/>
              <a:gd name="connsiteY5" fmla="*/ 653770 h 902618"/>
              <a:gd name="connsiteX6" fmla="*/ 89553 w 626032"/>
              <a:gd name="connsiteY6" fmla="*/ 381888 h 902618"/>
              <a:gd name="connsiteX7" fmla="*/ 43893 w 626032"/>
              <a:gd name="connsiteY7" fmla="*/ 220155 h 902618"/>
              <a:gd name="connsiteX8" fmla="*/ 0 w 626032"/>
              <a:gd name="connsiteY8" fmla="*/ 37276 h 902618"/>
              <a:gd name="connsiteX9" fmla="*/ 7988 w 626032"/>
              <a:gd name="connsiteY9" fmla="*/ 0 h 902618"/>
              <a:gd name="connsiteX10" fmla="*/ 126087 w 626032"/>
              <a:gd name="connsiteY10" fmla="*/ 127811 h 90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032" h="902618">
                <a:moveTo>
                  <a:pt x="126087" y="127811"/>
                </a:moveTo>
                <a:lnTo>
                  <a:pt x="120321" y="171946"/>
                </a:lnTo>
                <a:cubicBezTo>
                  <a:pt x="212099" y="345944"/>
                  <a:pt x="289063" y="415403"/>
                  <a:pt x="369464" y="527547"/>
                </a:cubicBezTo>
                <a:cubicBezTo>
                  <a:pt x="464059" y="622954"/>
                  <a:pt x="594660" y="688876"/>
                  <a:pt x="626032" y="749471"/>
                </a:cubicBezTo>
                <a:lnTo>
                  <a:pt x="532344" y="898390"/>
                </a:lnTo>
                <a:cubicBezTo>
                  <a:pt x="474221" y="934478"/>
                  <a:pt x="340787" y="729849"/>
                  <a:pt x="250511" y="653770"/>
                </a:cubicBezTo>
                <a:cubicBezTo>
                  <a:pt x="160235" y="577691"/>
                  <a:pt x="129600" y="487031"/>
                  <a:pt x="89553" y="381888"/>
                </a:cubicBezTo>
                <a:cubicBezTo>
                  <a:pt x="38347" y="267283"/>
                  <a:pt x="75592" y="323787"/>
                  <a:pt x="43893" y="220155"/>
                </a:cubicBezTo>
                <a:cubicBezTo>
                  <a:pt x="12194" y="116523"/>
                  <a:pt x="12192" y="100674"/>
                  <a:pt x="0" y="37276"/>
                </a:cubicBezTo>
                <a:cubicBezTo>
                  <a:pt x="0" y="-16369"/>
                  <a:pt x="7988" y="53645"/>
                  <a:pt x="7988" y="0"/>
                </a:cubicBezTo>
                <a:lnTo>
                  <a:pt x="126087" y="127811"/>
                </a:lnTo>
                <a:close/>
              </a:path>
            </a:pathLst>
          </a:custGeom>
          <a:solidFill>
            <a:schemeClr val="accent3">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cxnSp>
        <p:nvCxnSpPr>
          <p:cNvPr id="38" name="Straight Connector 37"/>
          <p:cNvCxnSpPr/>
          <p:nvPr/>
        </p:nvCxnSpPr>
        <p:spPr>
          <a:xfrm flipH="1" flipV="1">
            <a:off x="4723937" y="1892748"/>
            <a:ext cx="672545" cy="48005"/>
          </a:xfrm>
          <a:prstGeom prst="line">
            <a:avLst/>
          </a:prstGeom>
          <a:ln w="85725">
            <a:solidFill>
              <a:schemeClr val="accent6">
                <a:lumMod val="60000"/>
                <a:lumOff val="40000"/>
                <a:alpha val="48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415844" y="1780789"/>
            <a:ext cx="302685" cy="1106280"/>
          </a:xfrm>
          <a:custGeom>
            <a:avLst/>
            <a:gdLst>
              <a:gd name="connsiteX0" fmla="*/ 0 w 777171"/>
              <a:gd name="connsiteY0" fmla="*/ 0 h 993613"/>
              <a:gd name="connsiteX1" fmla="*/ 777171 w 777171"/>
              <a:gd name="connsiteY1" fmla="*/ 0 h 993613"/>
              <a:gd name="connsiteX2" fmla="*/ 777171 w 777171"/>
              <a:gd name="connsiteY2" fmla="*/ 993613 h 993613"/>
              <a:gd name="connsiteX3" fmla="*/ 0 w 777171"/>
              <a:gd name="connsiteY3" fmla="*/ 993613 h 993613"/>
              <a:gd name="connsiteX4" fmla="*/ 0 w 777171"/>
              <a:gd name="connsiteY4" fmla="*/ 0 h 993613"/>
              <a:gd name="connsiteX0" fmla="*/ 241539 w 777171"/>
              <a:gd name="connsiteY0" fmla="*/ 0 h 1399054"/>
              <a:gd name="connsiteX1" fmla="*/ 777171 w 777171"/>
              <a:gd name="connsiteY1" fmla="*/ 405441 h 1399054"/>
              <a:gd name="connsiteX2" fmla="*/ 777171 w 777171"/>
              <a:gd name="connsiteY2" fmla="*/ 1399054 h 1399054"/>
              <a:gd name="connsiteX3" fmla="*/ 0 w 777171"/>
              <a:gd name="connsiteY3" fmla="*/ 1399054 h 1399054"/>
              <a:gd name="connsiteX4" fmla="*/ 241539 w 777171"/>
              <a:gd name="connsiteY4" fmla="*/ 0 h 1399054"/>
              <a:gd name="connsiteX0" fmla="*/ 241539 w 777171"/>
              <a:gd name="connsiteY0" fmla="*/ 0 h 1399054"/>
              <a:gd name="connsiteX1" fmla="*/ 777171 w 777171"/>
              <a:gd name="connsiteY1" fmla="*/ 405441 h 1399054"/>
              <a:gd name="connsiteX2" fmla="*/ 777171 w 777171"/>
              <a:gd name="connsiteY2" fmla="*/ 1399054 h 1399054"/>
              <a:gd name="connsiteX3" fmla="*/ 0 w 777171"/>
              <a:gd name="connsiteY3" fmla="*/ 1399054 h 1399054"/>
              <a:gd name="connsiteX4" fmla="*/ 241539 w 777171"/>
              <a:gd name="connsiteY4" fmla="*/ 0 h 1399054"/>
              <a:gd name="connsiteX0" fmla="*/ 99626 w 635258"/>
              <a:gd name="connsiteY0" fmla="*/ 0 h 1537076"/>
              <a:gd name="connsiteX1" fmla="*/ 635258 w 635258"/>
              <a:gd name="connsiteY1" fmla="*/ 405441 h 1537076"/>
              <a:gd name="connsiteX2" fmla="*/ 635258 w 635258"/>
              <a:gd name="connsiteY2" fmla="*/ 1399054 h 1537076"/>
              <a:gd name="connsiteX3" fmla="*/ 556826 w 635258"/>
              <a:gd name="connsiteY3" fmla="*/ 1537076 h 1537076"/>
              <a:gd name="connsiteX4" fmla="*/ 99626 w 635258"/>
              <a:gd name="connsiteY4" fmla="*/ 0 h 1537076"/>
              <a:gd name="connsiteX0" fmla="*/ 141500 w 677132"/>
              <a:gd name="connsiteY0" fmla="*/ 0 h 1537076"/>
              <a:gd name="connsiteX1" fmla="*/ 677132 w 677132"/>
              <a:gd name="connsiteY1" fmla="*/ 405441 h 1537076"/>
              <a:gd name="connsiteX2" fmla="*/ 677132 w 677132"/>
              <a:gd name="connsiteY2" fmla="*/ 1399054 h 1537076"/>
              <a:gd name="connsiteX3" fmla="*/ 598700 w 677132"/>
              <a:gd name="connsiteY3" fmla="*/ 1537076 h 1537076"/>
              <a:gd name="connsiteX4" fmla="*/ 26397 w 677132"/>
              <a:gd name="connsiteY4" fmla="*/ 645104 h 1537076"/>
              <a:gd name="connsiteX5" fmla="*/ 141500 w 677132"/>
              <a:gd name="connsiteY5" fmla="*/ 0 h 1537076"/>
              <a:gd name="connsiteX0" fmla="*/ 141500 w 693590"/>
              <a:gd name="connsiteY0" fmla="*/ 0 h 1493944"/>
              <a:gd name="connsiteX1" fmla="*/ 677132 w 693590"/>
              <a:gd name="connsiteY1" fmla="*/ 405441 h 1493944"/>
              <a:gd name="connsiteX2" fmla="*/ 677132 w 693590"/>
              <a:gd name="connsiteY2" fmla="*/ 1399054 h 1493944"/>
              <a:gd name="connsiteX3" fmla="*/ 693590 w 693590"/>
              <a:gd name="connsiteY3" fmla="*/ 1493944 h 1493944"/>
              <a:gd name="connsiteX4" fmla="*/ 26397 w 693590"/>
              <a:gd name="connsiteY4" fmla="*/ 645104 h 1493944"/>
              <a:gd name="connsiteX5" fmla="*/ 141500 w 693590"/>
              <a:gd name="connsiteY5" fmla="*/ 0 h 1493944"/>
              <a:gd name="connsiteX0" fmla="*/ 141500 w 677132"/>
              <a:gd name="connsiteY0" fmla="*/ 0 h 1459438"/>
              <a:gd name="connsiteX1" fmla="*/ 677132 w 677132"/>
              <a:gd name="connsiteY1" fmla="*/ 405441 h 1459438"/>
              <a:gd name="connsiteX2" fmla="*/ 677132 w 677132"/>
              <a:gd name="connsiteY2" fmla="*/ 1399054 h 1459438"/>
              <a:gd name="connsiteX3" fmla="*/ 667710 w 677132"/>
              <a:gd name="connsiteY3" fmla="*/ 1459438 h 1459438"/>
              <a:gd name="connsiteX4" fmla="*/ 26397 w 677132"/>
              <a:gd name="connsiteY4" fmla="*/ 645104 h 1459438"/>
              <a:gd name="connsiteX5" fmla="*/ 141500 w 677132"/>
              <a:gd name="connsiteY5" fmla="*/ 0 h 1459438"/>
              <a:gd name="connsiteX0" fmla="*/ 141500 w 677132"/>
              <a:gd name="connsiteY0" fmla="*/ 0 h 1459438"/>
              <a:gd name="connsiteX1" fmla="*/ 47404 w 677132"/>
              <a:gd name="connsiteY1" fmla="*/ 586596 h 1459438"/>
              <a:gd name="connsiteX2" fmla="*/ 677132 w 677132"/>
              <a:gd name="connsiteY2" fmla="*/ 1399054 h 1459438"/>
              <a:gd name="connsiteX3" fmla="*/ 667710 w 677132"/>
              <a:gd name="connsiteY3" fmla="*/ 1459438 h 1459438"/>
              <a:gd name="connsiteX4" fmla="*/ 26397 w 677132"/>
              <a:gd name="connsiteY4" fmla="*/ 645104 h 1459438"/>
              <a:gd name="connsiteX5" fmla="*/ 141500 w 677132"/>
              <a:gd name="connsiteY5" fmla="*/ 0 h 1459438"/>
              <a:gd name="connsiteX0" fmla="*/ 187205 w 722837"/>
              <a:gd name="connsiteY0" fmla="*/ 0 h 1459438"/>
              <a:gd name="connsiteX1" fmla="*/ 93109 w 722837"/>
              <a:gd name="connsiteY1" fmla="*/ 586596 h 1459438"/>
              <a:gd name="connsiteX2" fmla="*/ 722837 w 722837"/>
              <a:gd name="connsiteY2" fmla="*/ 1399054 h 1459438"/>
              <a:gd name="connsiteX3" fmla="*/ 713415 w 722837"/>
              <a:gd name="connsiteY3" fmla="*/ 1459438 h 1459438"/>
              <a:gd name="connsiteX4" fmla="*/ 20343 w 722837"/>
              <a:gd name="connsiteY4" fmla="*/ 645104 h 1459438"/>
              <a:gd name="connsiteX5" fmla="*/ 187205 w 722837"/>
              <a:gd name="connsiteY5" fmla="*/ 0 h 1459438"/>
              <a:gd name="connsiteX0" fmla="*/ 187205 w 722837"/>
              <a:gd name="connsiteY0" fmla="*/ 0 h 1511197"/>
              <a:gd name="connsiteX1" fmla="*/ 93109 w 722837"/>
              <a:gd name="connsiteY1" fmla="*/ 638355 h 1511197"/>
              <a:gd name="connsiteX2" fmla="*/ 722837 w 722837"/>
              <a:gd name="connsiteY2" fmla="*/ 1450813 h 1511197"/>
              <a:gd name="connsiteX3" fmla="*/ 713415 w 722837"/>
              <a:gd name="connsiteY3" fmla="*/ 1511197 h 1511197"/>
              <a:gd name="connsiteX4" fmla="*/ 20343 w 722837"/>
              <a:gd name="connsiteY4" fmla="*/ 696863 h 1511197"/>
              <a:gd name="connsiteX5" fmla="*/ 187205 w 722837"/>
              <a:gd name="connsiteY5" fmla="*/ 0 h 1511197"/>
              <a:gd name="connsiteX0" fmla="*/ 227014 w 762646"/>
              <a:gd name="connsiteY0" fmla="*/ 0 h 1511197"/>
              <a:gd name="connsiteX1" fmla="*/ 132918 w 762646"/>
              <a:gd name="connsiteY1" fmla="*/ 638355 h 1511197"/>
              <a:gd name="connsiteX2" fmla="*/ 762646 w 762646"/>
              <a:gd name="connsiteY2" fmla="*/ 1450813 h 1511197"/>
              <a:gd name="connsiteX3" fmla="*/ 753224 w 762646"/>
              <a:gd name="connsiteY3" fmla="*/ 1511197 h 1511197"/>
              <a:gd name="connsiteX4" fmla="*/ 17020 w 762646"/>
              <a:gd name="connsiteY4" fmla="*/ 705490 h 1511197"/>
              <a:gd name="connsiteX5" fmla="*/ 227014 w 762646"/>
              <a:gd name="connsiteY5" fmla="*/ 0 h 1511197"/>
              <a:gd name="connsiteX0" fmla="*/ 227014 w 762646"/>
              <a:gd name="connsiteY0" fmla="*/ 0 h 1511197"/>
              <a:gd name="connsiteX1" fmla="*/ 111912 w 762646"/>
              <a:gd name="connsiteY1" fmla="*/ 325928 h 1511197"/>
              <a:gd name="connsiteX2" fmla="*/ 132918 w 762646"/>
              <a:gd name="connsiteY2" fmla="*/ 638355 h 1511197"/>
              <a:gd name="connsiteX3" fmla="*/ 762646 w 762646"/>
              <a:gd name="connsiteY3" fmla="*/ 1450813 h 1511197"/>
              <a:gd name="connsiteX4" fmla="*/ 753224 w 762646"/>
              <a:gd name="connsiteY4" fmla="*/ 1511197 h 1511197"/>
              <a:gd name="connsiteX5" fmla="*/ 17020 w 762646"/>
              <a:gd name="connsiteY5" fmla="*/ 705490 h 1511197"/>
              <a:gd name="connsiteX6" fmla="*/ 227014 w 762646"/>
              <a:gd name="connsiteY6" fmla="*/ 0 h 1511197"/>
              <a:gd name="connsiteX0" fmla="*/ 227014 w 762646"/>
              <a:gd name="connsiteY0" fmla="*/ 0 h 1511197"/>
              <a:gd name="connsiteX1" fmla="*/ 111912 w 762646"/>
              <a:gd name="connsiteY1" fmla="*/ 325928 h 1511197"/>
              <a:gd name="connsiteX2" fmla="*/ 86032 w 762646"/>
              <a:gd name="connsiteY2" fmla="*/ 593347 h 1511197"/>
              <a:gd name="connsiteX3" fmla="*/ 132918 w 762646"/>
              <a:gd name="connsiteY3" fmla="*/ 638355 h 1511197"/>
              <a:gd name="connsiteX4" fmla="*/ 762646 w 762646"/>
              <a:gd name="connsiteY4" fmla="*/ 1450813 h 1511197"/>
              <a:gd name="connsiteX5" fmla="*/ 753224 w 762646"/>
              <a:gd name="connsiteY5" fmla="*/ 1511197 h 1511197"/>
              <a:gd name="connsiteX6" fmla="*/ 17020 w 762646"/>
              <a:gd name="connsiteY6" fmla="*/ 705490 h 1511197"/>
              <a:gd name="connsiteX7" fmla="*/ 227014 w 762646"/>
              <a:gd name="connsiteY7" fmla="*/ 0 h 1511197"/>
              <a:gd name="connsiteX0" fmla="*/ 227014 w 762646"/>
              <a:gd name="connsiteY0" fmla="*/ 0 h 1511197"/>
              <a:gd name="connsiteX1" fmla="*/ 111912 w 762646"/>
              <a:gd name="connsiteY1" fmla="*/ 325928 h 1511197"/>
              <a:gd name="connsiteX2" fmla="*/ 86032 w 762646"/>
              <a:gd name="connsiteY2" fmla="*/ 593347 h 1511197"/>
              <a:gd name="connsiteX3" fmla="*/ 132918 w 762646"/>
              <a:gd name="connsiteY3" fmla="*/ 638355 h 1511197"/>
              <a:gd name="connsiteX4" fmla="*/ 129165 w 762646"/>
              <a:gd name="connsiteY4" fmla="*/ 722743 h 1511197"/>
              <a:gd name="connsiteX5" fmla="*/ 762646 w 762646"/>
              <a:gd name="connsiteY5" fmla="*/ 1450813 h 1511197"/>
              <a:gd name="connsiteX6" fmla="*/ 753224 w 762646"/>
              <a:gd name="connsiteY6" fmla="*/ 1511197 h 1511197"/>
              <a:gd name="connsiteX7" fmla="*/ 17020 w 762646"/>
              <a:gd name="connsiteY7" fmla="*/ 705490 h 1511197"/>
              <a:gd name="connsiteX8" fmla="*/ 227014 w 762646"/>
              <a:gd name="connsiteY8" fmla="*/ 0 h 1511197"/>
              <a:gd name="connsiteX0" fmla="*/ 227014 w 762646"/>
              <a:gd name="connsiteY0" fmla="*/ 0 h 1511197"/>
              <a:gd name="connsiteX1" fmla="*/ 111912 w 762646"/>
              <a:gd name="connsiteY1" fmla="*/ 325928 h 1511197"/>
              <a:gd name="connsiteX2" fmla="*/ 86032 w 762646"/>
              <a:gd name="connsiteY2" fmla="*/ 593347 h 1511197"/>
              <a:gd name="connsiteX3" fmla="*/ 98412 w 762646"/>
              <a:gd name="connsiteY3" fmla="*/ 638355 h 1511197"/>
              <a:gd name="connsiteX4" fmla="*/ 129165 w 762646"/>
              <a:gd name="connsiteY4" fmla="*/ 722743 h 1511197"/>
              <a:gd name="connsiteX5" fmla="*/ 762646 w 762646"/>
              <a:gd name="connsiteY5" fmla="*/ 1450813 h 1511197"/>
              <a:gd name="connsiteX6" fmla="*/ 753224 w 762646"/>
              <a:gd name="connsiteY6" fmla="*/ 1511197 h 1511197"/>
              <a:gd name="connsiteX7" fmla="*/ 17020 w 762646"/>
              <a:gd name="connsiteY7" fmla="*/ 705490 h 1511197"/>
              <a:gd name="connsiteX8" fmla="*/ 227014 w 762646"/>
              <a:gd name="connsiteY8" fmla="*/ 0 h 1511197"/>
              <a:gd name="connsiteX0" fmla="*/ 227014 w 978306"/>
              <a:gd name="connsiteY0" fmla="*/ 0 h 1511197"/>
              <a:gd name="connsiteX1" fmla="*/ 111912 w 978306"/>
              <a:gd name="connsiteY1" fmla="*/ 325928 h 1511197"/>
              <a:gd name="connsiteX2" fmla="*/ 86032 w 978306"/>
              <a:gd name="connsiteY2" fmla="*/ 593347 h 1511197"/>
              <a:gd name="connsiteX3" fmla="*/ 98412 w 978306"/>
              <a:gd name="connsiteY3" fmla="*/ 638355 h 1511197"/>
              <a:gd name="connsiteX4" fmla="*/ 129165 w 978306"/>
              <a:gd name="connsiteY4" fmla="*/ 722743 h 1511197"/>
              <a:gd name="connsiteX5" fmla="*/ 978306 w 978306"/>
              <a:gd name="connsiteY5" fmla="*/ 1424933 h 1511197"/>
              <a:gd name="connsiteX6" fmla="*/ 753224 w 978306"/>
              <a:gd name="connsiteY6" fmla="*/ 1511197 h 1511197"/>
              <a:gd name="connsiteX7" fmla="*/ 17020 w 978306"/>
              <a:gd name="connsiteY7" fmla="*/ 705490 h 1511197"/>
              <a:gd name="connsiteX8" fmla="*/ 227014 w 978306"/>
              <a:gd name="connsiteY8" fmla="*/ 0 h 1511197"/>
              <a:gd name="connsiteX0" fmla="*/ 227014 w 978306"/>
              <a:gd name="connsiteY0" fmla="*/ 0 h 1450812"/>
              <a:gd name="connsiteX1" fmla="*/ 111912 w 978306"/>
              <a:gd name="connsiteY1" fmla="*/ 325928 h 1450812"/>
              <a:gd name="connsiteX2" fmla="*/ 86032 w 978306"/>
              <a:gd name="connsiteY2" fmla="*/ 593347 h 1450812"/>
              <a:gd name="connsiteX3" fmla="*/ 98412 w 978306"/>
              <a:gd name="connsiteY3" fmla="*/ 638355 h 1450812"/>
              <a:gd name="connsiteX4" fmla="*/ 129165 w 978306"/>
              <a:gd name="connsiteY4" fmla="*/ 722743 h 1450812"/>
              <a:gd name="connsiteX5" fmla="*/ 978306 w 978306"/>
              <a:gd name="connsiteY5" fmla="*/ 1424933 h 1450812"/>
              <a:gd name="connsiteX6" fmla="*/ 943006 w 978306"/>
              <a:gd name="connsiteY6" fmla="*/ 1450812 h 1450812"/>
              <a:gd name="connsiteX7" fmla="*/ 17020 w 978306"/>
              <a:gd name="connsiteY7" fmla="*/ 705490 h 1450812"/>
              <a:gd name="connsiteX8" fmla="*/ 227014 w 978306"/>
              <a:gd name="connsiteY8" fmla="*/ 0 h 1450812"/>
              <a:gd name="connsiteX0" fmla="*/ 227014 w 943006"/>
              <a:gd name="connsiteY0" fmla="*/ 0 h 1450812"/>
              <a:gd name="connsiteX1" fmla="*/ 111912 w 943006"/>
              <a:gd name="connsiteY1" fmla="*/ 325928 h 1450812"/>
              <a:gd name="connsiteX2" fmla="*/ 86032 w 943006"/>
              <a:gd name="connsiteY2" fmla="*/ 593347 h 1450812"/>
              <a:gd name="connsiteX3" fmla="*/ 98412 w 943006"/>
              <a:gd name="connsiteY3" fmla="*/ 638355 h 1450812"/>
              <a:gd name="connsiteX4" fmla="*/ 129165 w 943006"/>
              <a:gd name="connsiteY4" fmla="*/ 722743 h 1450812"/>
              <a:gd name="connsiteX5" fmla="*/ 107038 w 943006"/>
              <a:gd name="connsiteY5" fmla="*/ 743446 h 1450812"/>
              <a:gd name="connsiteX6" fmla="*/ 943006 w 943006"/>
              <a:gd name="connsiteY6" fmla="*/ 1450812 h 1450812"/>
              <a:gd name="connsiteX7" fmla="*/ 17020 w 943006"/>
              <a:gd name="connsiteY7" fmla="*/ 705490 h 1450812"/>
              <a:gd name="connsiteX8" fmla="*/ 227014 w 943006"/>
              <a:gd name="connsiteY8" fmla="*/ 0 h 1450812"/>
              <a:gd name="connsiteX0" fmla="*/ 227014 w 227014"/>
              <a:gd name="connsiteY0" fmla="*/ 0 h 829710"/>
              <a:gd name="connsiteX1" fmla="*/ 111912 w 227014"/>
              <a:gd name="connsiteY1" fmla="*/ 325928 h 829710"/>
              <a:gd name="connsiteX2" fmla="*/ 86032 w 227014"/>
              <a:gd name="connsiteY2" fmla="*/ 593347 h 829710"/>
              <a:gd name="connsiteX3" fmla="*/ 98412 w 227014"/>
              <a:gd name="connsiteY3" fmla="*/ 638355 h 829710"/>
              <a:gd name="connsiteX4" fmla="*/ 129165 w 227014"/>
              <a:gd name="connsiteY4" fmla="*/ 722743 h 829710"/>
              <a:gd name="connsiteX5" fmla="*/ 107038 w 227014"/>
              <a:gd name="connsiteY5" fmla="*/ 743446 h 829710"/>
              <a:gd name="connsiteX6" fmla="*/ 106244 w 227014"/>
              <a:gd name="connsiteY6" fmla="*/ 829710 h 829710"/>
              <a:gd name="connsiteX7" fmla="*/ 17020 w 227014"/>
              <a:gd name="connsiteY7" fmla="*/ 705490 h 829710"/>
              <a:gd name="connsiteX8" fmla="*/ 227014 w 227014"/>
              <a:gd name="connsiteY8" fmla="*/ 0 h 8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14" h="829710">
                <a:moveTo>
                  <a:pt x="227014" y="0"/>
                </a:moveTo>
                <a:cubicBezTo>
                  <a:pt x="208775" y="111518"/>
                  <a:pt x="130151" y="214410"/>
                  <a:pt x="111912" y="325928"/>
                </a:cubicBezTo>
                <a:cubicBezTo>
                  <a:pt x="117663" y="403566"/>
                  <a:pt x="80281" y="515709"/>
                  <a:pt x="86032" y="593347"/>
                </a:cubicBezTo>
                <a:lnTo>
                  <a:pt x="98412" y="638355"/>
                </a:lnTo>
                <a:cubicBezTo>
                  <a:pt x="114414" y="657858"/>
                  <a:pt x="113163" y="703240"/>
                  <a:pt x="129165" y="722743"/>
                </a:cubicBezTo>
                <a:lnTo>
                  <a:pt x="107038" y="743446"/>
                </a:lnTo>
                <a:cubicBezTo>
                  <a:pt x="106773" y="772201"/>
                  <a:pt x="106509" y="800955"/>
                  <a:pt x="106244" y="829710"/>
                </a:cubicBezTo>
                <a:cubicBezTo>
                  <a:pt x="19354" y="699738"/>
                  <a:pt x="93220" y="961669"/>
                  <a:pt x="17020" y="705490"/>
                </a:cubicBezTo>
                <a:cubicBezTo>
                  <a:pt x="-59180" y="449311"/>
                  <a:pt x="140124" y="35630"/>
                  <a:pt x="227014" y="0"/>
                </a:cubicBezTo>
                <a:close/>
              </a:path>
            </a:pathLst>
          </a:custGeom>
          <a:solidFill>
            <a:schemeClr val="bg1">
              <a:lumMod val="50000"/>
            </a:schemeClr>
          </a:solid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cxnSp>
        <p:nvCxnSpPr>
          <p:cNvPr id="20" name="Straight Connector 19"/>
          <p:cNvCxnSpPr/>
          <p:nvPr/>
        </p:nvCxnSpPr>
        <p:spPr>
          <a:xfrm flipH="1" flipV="1">
            <a:off x="4726997" y="3987429"/>
            <a:ext cx="1530993" cy="96011"/>
          </a:xfrm>
          <a:prstGeom prst="line">
            <a:avLst/>
          </a:prstGeom>
          <a:ln w="85725">
            <a:solidFill>
              <a:schemeClr val="accent6">
                <a:lumMod val="60000"/>
                <a:lumOff val="40000"/>
                <a:alpha val="48000"/>
              </a:schemeClr>
            </a:solidFill>
          </a:ln>
        </p:spPr>
        <p:style>
          <a:lnRef idx="1">
            <a:schemeClr val="accent1"/>
          </a:lnRef>
          <a:fillRef idx="0">
            <a:schemeClr val="accent1"/>
          </a:fillRef>
          <a:effectRef idx="0">
            <a:schemeClr val="accent1"/>
          </a:effectRef>
          <a:fontRef idx="minor">
            <a:schemeClr val="tx1"/>
          </a:fontRef>
        </p:style>
      </p:cxnSp>
      <p:sp>
        <p:nvSpPr>
          <p:cNvPr id="44" name="Rectangle 35"/>
          <p:cNvSpPr/>
          <p:nvPr/>
        </p:nvSpPr>
        <p:spPr>
          <a:xfrm rot="10421237">
            <a:off x="7697063" y="1911924"/>
            <a:ext cx="1021568" cy="1391729"/>
          </a:xfrm>
          <a:custGeom>
            <a:avLst/>
            <a:gdLst>
              <a:gd name="connsiteX0" fmla="*/ 0 w 414240"/>
              <a:gd name="connsiteY0" fmla="*/ 0 h 670910"/>
              <a:gd name="connsiteX1" fmla="*/ 414240 w 414240"/>
              <a:gd name="connsiteY1" fmla="*/ 0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31360 w 414240"/>
              <a:gd name="connsiteY1" fmla="*/ 190195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377664"/>
              <a:gd name="connsiteY0" fmla="*/ 0 h 670910"/>
              <a:gd name="connsiteX1" fmla="*/ 209414 w 377664"/>
              <a:gd name="connsiteY1" fmla="*/ 73152 h 670910"/>
              <a:gd name="connsiteX2" fmla="*/ 377664 w 377664"/>
              <a:gd name="connsiteY2" fmla="*/ 656280 h 670910"/>
              <a:gd name="connsiteX3" fmla="*/ 0 w 377664"/>
              <a:gd name="connsiteY3" fmla="*/ 670910 h 670910"/>
              <a:gd name="connsiteX4" fmla="*/ 0 w 377664"/>
              <a:gd name="connsiteY4" fmla="*/ 0 h 67091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0 w 377664"/>
              <a:gd name="connsiteY4"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333 w 377997"/>
              <a:gd name="connsiteY5"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43892 w 377997"/>
              <a:gd name="connsiteY5" fmla="*/ 133972 h 656280"/>
              <a:gd name="connsiteX6" fmla="*/ 333 w 377997"/>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65504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43558 w 823891"/>
              <a:gd name="connsiteY4" fmla="*/ 331482 h 1409745"/>
              <a:gd name="connsiteX5" fmla="*/ 43559 w 823891"/>
              <a:gd name="connsiteY5" fmla="*/ 133972 h 1409745"/>
              <a:gd name="connsiteX6" fmla="*/ 0 w 823891"/>
              <a:gd name="connsiteY6" fmla="*/ 0 h 1409745"/>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233753 w 823891"/>
              <a:gd name="connsiteY4" fmla="*/ 953274 h 1409745"/>
              <a:gd name="connsiteX5" fmla="*/ 43558 w 823891"/>
              <a:gd name="connsiteY5" fmla="*/ 331482 h 1409745"/>
              <a:gd name="connsiteX6" fmla="*/ 43559 w 823891"/>
              <a:gd name="connsiteY6" fmla="*/ 133972 h 1409745"/>
              <a:gd name="connsiteX7" fmla="*/ 0 w 823891"/>
              <a:gd name="connsiteY7" fmla="*/ 0 h 1409745"/>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43558 w 823891"/>
              <a:gd name="connsiteY6" fmla="*/ 331482 h 1414764"/>
              <a:gd name="connsiteX7" fmla="*/ 43559 w 823891"/>
              <a:gd name="connsiteY7" fmla="*/ 133972 h 1414764"/>
              <a:gd name="connsiteX8" fmla="*/ 0 w 823891"/>
              <a:gd name="connsiteY8" fmla="*/ 0 h 1414764"/>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87449 w 823891"/>
              <a:gd name="connsiteY6" fmla="*/ 514361 h 1414764"/>
              <a:gd name="connsiteX7" fmla="*/ 43558 w 823891"/>
              <a:gd name="connsiteY7" fmla="*/ 331482 h 1414764"/>
              <a:gd name="connsiteX8" fmla="*/ 43559 w 823891"/>
              <a:gd name="connsiteY8" fmla="*/ 133972 h 1414764"/>
              <a:gd name="connsiteX9" fmla="*/ 0 w 823891"/>
              <a:gd name="connsiteY9" fmla="*/ 0 h 1414764"/>
              <a:gd name="connsiteX0" fmla="*/ 0 w 832589"/>
              <a:gd name="connsiteY0" fmla="*/ 0 h 1414764"/>
              <a:gd name="connsiteX1" fmla="*/ 209414 w 832589"/>
              <a:gd name="connsiteY1" fmla="*/ 73152 h 1414764"/>
              <a:gd name="connsiteX2" fmla="*/ 832589 w 832589"/>
              <a:gd name="connsiteY2" fmla="*/ 1258638 h 1414764"/>
              <a:gd name="connsiteX3" fmla="*/ 775411 w 832589"/>
              <a:gd name="connsiteY3" fmla="*/ 1409745 h 1414764"/>
              <a:gd name="connsiteX4" fmla="*/ 423948 w 832589"/>
              <a:gd name="connsiteY4" fmla="*/ 1201991 h 1414764"/>
              <a:gd name="connsiteX5" fmla="*/ 233753 w 832589"/>
              <a:gd name="connsiteY5" fmla="*/ 953274 h 1414764"/>
              <a:gd name="connsiteX6" fmla="*/ 87449 w 832589"/>
              <a:gd name="connsiteY6" fmla="*/ 514361 h 1414764"/>
              <a:gd name="connsiteX7" fmla="*/ 43558 w 832589"/>
              <a:gd name="connsiteY7" fmla="*/ 331482 h 1414764"/>
              <a:gd name="connsiteX8" fmla="*/ 43559 w 832589"/>
              <a:gd name="connsiteY8" fmla="*/ 133972 h 1414764"/>
              <a:gd name="connsiteX9" fmla="*/ 0 w 832589"/>
              <a:gd name="connsiteY9" fmla="*/ 0 h 1414764"/>
              <a:gd name="connsiteX0" fmla="*/ 0 w 832589"/>
              <a:gd name="connsiteY0" fmla="*/ 0 h 1412632"/>
              <a:gd name="connsiteX1" fmla="*/ 209414 w 832589"/>
              <a:gd name="connsiteY1" fmla="*/ 73152 h 1412632"/>
              <a:gd name="connsiteX2" fmla="*/ 832589 w 832589"/>
              <a:gd name="connsiteY2" fmla="*/ 1258638 h 1412632"/>
              <a:gd name="connsiteX3" fmla="*/ 738901 w 832589"/>
              <a:gd name="connsiteY3" fmla="*/ 1407557 h 1412632"/>
              <a:gd name="connsiteX4" fmla="*/ 423948 w 832589"/>
              <a:gd name="connsiteY4" fmla="*/ 1201991 h 1412632"/>
              <a:gd name="connsiteX5" fmla="*/ 233753 w 832589"/>
              <a:gd name="connsiteY5" fmla="*/ 953274 h 1412632"/>
              <a:gd name="connsiteX6" fmla="*/ 87449 w 832589"/>
              <a:gd name="connsiteY6" fmla="*/ 514361 h 1412632"/>
              <a:gd name="connsiteX7" fmla="*/ 43558 w 832589"/>
              <a:gd name="connsiteY7" fmla="*/ 331482 h 1412632"/>
              <a:gd name="connsiteX8" fmla="*/ 43559 w 832589"/>
              <a:gd name="connsiteY8" fmla="*/ 133972 h 1412632"/>
              <a:gd name="connsiteX9" fmla="*/ 0 w 832589"/>
              <a:gd name="connsiteY9" fmla="*/ 0 h 1412632"/>
              <a:gd name="connsiteX0" fmla="*/ 0 w 832589"/>
              <a:gd name="connsiteY0" fmla="*/ 0 h 1411785"/>
              <a:gd name="connsiteX1" fmla="*/ 209414 w 832589"/>
              <a:gd name="connsiteY1" fmla="*/ 73152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33753 w 832589"/>
              <a:gd name="connsiteY5" fmla="*/ 953274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209414 w 832589"/>
              <a:gd name="connsiteY1" fmla="*/ 73152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576021 w 832589"/>
              <a:gd name="connsiteY2" fmla="*/ 1036714 h 1411785"/>
              <a:gd name="connsiteX3" fmla="*/ 832589 w 832589"/>
              <a:gd name="connsiteY3" fmla="*/ 1258638 h 1411785"/>
              <a:gd name="connsiteX4" fmla="*/ 738901 w 832589"/>
              <a:gd name="connsiteY4" fmla="*/ 1407557 h 1411785"/>
              <a:gd name="connsiteX5" fmla="*/ 457068 w 832589"/>
              <a:gd name="connsiteY5" fmla="*/ 1162937 h 1411785"/>
              <a:gd name="connsiteX6" fmla="*/ 252679 w 832589"/>
              <a:gd name="connsiteY6" fmla="*/ 930957 h 1411785"/>
              <a:gd name="connsiteX7" fmla="*/ 87449 w 832589"/>
              <a:gd name="connsiteY7" fmla="*/ 514361 h 1411785"/>
              <a:gd name="connsiteX8" fmla="*/ 43558 w 832589"/>
              <a:gd name="connsiteY8" fmla="*/ 331482 h 1411785"/>
              <a:gd name="connsiteX9" fmla="*/ 43559 w 832589"/>
              <a:gd name="connsiteY9" fmla="*/ 133972 h 1411785"/>
              <a:gd name="connsiteX10" fmla="*/ 0 w 832589"/>
              <a:gd name="connsiteY10" fmla="*/ 0 h 1411785"/>
              <a:gd name="connsiteX0" fmla="*/ 0 w 832589"/>
              <a:gd name="connsiteY0" fmla="*/ 0 h 1411785"/>
              <a:gd name="connsiteX1" fmla="*/ 350180 w 832589"/>
              <a:gd name="connsiteY1" fmla="*/ 585775 h 1411785"/>
              <a:gd name="connsiteX2" fmla="*/ 576021 w 832589"/>
              <a:gd name="connsiteY2" fmla="*/ 1036714 h 1411785"/>
              <a:gd name="connsiteX3" fmla="*/ 832589 w 832589"/>
              <a:gd name="connsiteY3" fmla="*/ 1258638 h 1411785"/>
              <a:gd name="connsiteX4" fmla="*/ 738901 w 832589"/>
              <a:gd name="connsiteY4" fmla="*/ 1407557 h 1411785"/>
              <a:gd name="connsiteX5" fmla="*/ 457068 w 832589"/>
              <a:gd name="connsiteY5" fmla="*/ 1162937 h 1411785"/>
              <a:gd name="connsiteX6" fmla="*/ 252679 w 832589"/>
              <a:gd name="connsiteY6" fmla="*/ 930957 h 1411785"/>
              <a:gd name="connsiteX7" fmla="*/ 87449 w 832589"/>
              <a:gd name="connsiteY7" fmla="*/ 514361 h 1411785"/>
              <a:gd name="connsiteX8" fmla="*/ 43558 w 832589"/>
              <a:gd name="connsiteY8" fmla="*/ 331482 h 1411785"/>
              <a:gd name="connsiteX9" fmla="*/ 43559 w 832589"/>
              <a:gd name="connsiteY9" fmla="*/ 133972 h 1411785"/>
              <a:gd name="connsiteX10" fmla="*/ 0 w 832589"/>
              <a:gd name="connsiteY10" fmla="*/ 0 h 1411785"/>
              <a:gd name="connsiteX0" fmla="*/ 259987 w 789031"/>
              <a:gd name="connsiteY0" fmla="*/ 401597 h 1277813"/>
              <a:gd name="connsiteX1" fmla="*/ 306622 w 789031"/>
              <a:gd name="connsiteY1" fmla="*/ 451803 h 1277813"/>
              <a:gd name="connsiteX2" fmla="*/ 532463 w 789031"/>
              <a:gd name="connsiteY2" fmla="*/ 902742 h 1277813"/>
              <a:gd name="connsiteX3" fmla="*/ 789031 w 789031"/>
              <a:gd name="connsiteY3" fmla="*/ 1124666 h 1277813"/>
              <a:gd name="connsiteX4" fmla="*/ 695343 w 789031"/>
              <a:gd name="connsiteY4" fmla="*/ 1273585 h 1277813"/>
              <a:gd name="connsiteX5" fmla="*/ 413510 w 789031"/>
              <a:gd name="connsiteY5" fmla="*/ 1028965 h 1277813"/>
              <a:gd name="connsiteX6" fmla="*/ 209121 w 789031"/>
              <a:gd name="connsiteY6" fmla="*/ 796985 h 1277813"/>
              <a:gd name="connsiteX7" fmla="*/ 43891 w 789031"/>
              <a:gd name="connsiteY7" fmla="*/ 380389 h 1277813"/>
              <a:gd name="connsiteX8" fmla="*/ 0 w 789031"/>
              <a:gd name="connsiteY8" fmla="*/ 197510 h 1277813"/>
              <a:gd name="connsiteX9" fmla="*/ 1 w 789031"/>
              <a:gd name="connsiteY9" fmla="*/ 0 h 1277813"/>
              <a:gd name="connsiteX10" fmla="*/ 259987 w 789031"/>
              <a:gd name="connsiteY10" fmla="*/ 401597 h 1277813"/>
              <a:gd name="connsiteX0" fmla="*/ 259987 w 789031"/>
              <a:gd name="connsiteY0" fmla="*/ 213752 h 1089968"/>
              <a:gd name="connsiteX1" fmla="*/ 306622 w 789031"/>
              <a:gd name="connsiteY1" fmla="*/ 263958 h 1089968"/>
              <a:gd name="connsiteX2" fmla="*/ 532463 w 789031"/>
              <a:gd name="connsiteY2" fmla="*/ 714897 h 1089968"/>
              <a:gd name="connsiteX3" fmla="*/ 789031 w 789031"/>
              <a:gd name="connsiteY3" fmla="*/ 936821 h 1089968"/>
              <a:gd name="connsiteX4" fmla="*/ 695343 w 789031"/>
              <a:gd name="connsiteY4" fmla="*/ 1085740 h 1089968"/>
              <a:gd name="connsiteX5" fmla="*/ 413510 w 789031"/>
              <a:gd name="connsiteY5" fmla="*/ 841120 h 1089968"/>
              <a:gd name="connsiteX6" fmla="*/ 209121 w 789031"/>
              <a:gd name="connsiteY6" fmla="*/ 609140 h 1089968"/>
              <a:gd name="connsiteX7" fmla="*/ 43891 w 789031"/>
              <a:gd name="connsiteY7" fmla="*/ 192544 h 1089968"/>
              <a:gd name="connsiteX8" fmla="*/ 0 w 789031"/>
              <a:gd name="connsiteY8" fmla="*/ 9665 h 1089968"/>
              <a:gd name="connsiteX9" fmla="*/ 194287 w 789031"/>
              <a:gd name="connsiteY9" fmla="*/ 92013 h 1089968"/>
              <a:gd name="connsiteX10" fmla="*/ 259987 w 789031"/>
              <a:gd name="connsiteY10" fmla="*/ 213752 h 1089968"/>
              <a:gd name="connsiteX0" fmla="*/ 220194 w 749238"/>
              <a:gd name="connsiteY0" fmla="*/ 121739 h 997955"/>
              <a:gd name="connsiteX1" fmla="*/ 266829 w 749238"/>
              <a:gd name="connsiteY1" fmla="*/ 171945 h 997955"/>
              <a:gd name="connsiteX2" fmla="*/ 492670 w 749238"/>
              <a:gd name="connsiteY2" fmla="*/ 622884 h 997955"/>
              <a:gd name="connsiteX3" fmla="*/ 749238 w 749238"/>
              <a:gd name="connsiteY3" fmla="*/ 844808 h 997955"/>
              <a:gd name="connsiteX4" fmla="*/ 655550 w 749238"/>
              <a:gd name="connsiteY4" fmla="*/ 993727 h 997955"/>
              <a:gd name="connsiteX5" fmla="*/ 373717 w 749238"/>
              <a:gd name="connsiteY5" fmla="*/ 749107 h 997955"/>
              <a:gd name="connsiteX6" fmla="*/ 169328 w 749238"/>
              <a:gd name="connsiteY6" fmla="*/ 517127 h 997955"/>
              <a:gd name="connsiteX7" fmla="*/ 4098 w 749238"/>
              <a:gd name="connsiteY7" fmla="*/ 100531 h 997955"/>
              <a:gd name="connsiteX8" fmla="*/ 123206 w 749238"/>
              <a:gd name="connsiteY8" fmla="*/ 132613 h 997955"/>
              <a:gd name="connsiteX9" fmla="*/ 154494 w 749238"/>
              <a:gd name="connsiteY9" fmla="*/ 0 h 997955"/>
              <a:gd name="connsiteX10" fmla="*/ 220194 w 749238"/>
              <a:gd name="connsiteY10" fmla="*/ 121739 h 997955"/>
              <a:gd name="connsiteX0" fmla="*/ 96988 w 626032"/>
              <a:gd name="connsiteY0" fmla="*/ 121739 h 997955"/>
              <a:gd name="connsiteX1" fmla="*/ 143623 w 626032"/>
              <a:gd name="connsiteY1" fmla="*/ 171945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46122 w 626032"/>
              <a:gd name="connsiteY6" fmla="*/ 517127 h 997955"/>
              <a:gd name="connsiteX7" fmla="*/ 40008 w 626032"/>
              <a:gd name="connsiteY7" fmla="*/ 331381 h 997955"/>
              <a:gd name="connsiteX8" fmla="*/ 0 w 626032"/>
              <a:gd name="connsiteY8" fmla="*/ 132613 h 997955"/>
              <a:gd name="connsiteX9" fmla="*/ 31288 w 626032"/>
              <a:gd name="connsiteY9" fmla="*/ 0 h 997955"/>
              <a:gd name="connsiteX10" fmla="*/ 96988 w 626032"/>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49535 w 629445"/>
              <a:gd name="connsiteY6" fmla="*/ 517127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23734 w 629445"/>
              <a:gd name="connsiteY1" fmla="*/ 267283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69779 w 626032"/>
              <a:gd name="connsiteY6" fmla="*/ 489231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89553 w 626032"/>
              <a:gd name="connsiteY6" fmla="*/ 477225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89553 w 626032"/>
              <a:gd name="connsiteY6" fmla="*/ 477225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38408 h 914624"/>
              <a:gd name="connsiteX1" fmla="*/ 120321 w 626032"/>
              <a:gd name="connsiteY1" fmla="*/ 183952 h 914624"/>
              <a:gd name="connsiteX2" fmla="*/ 369464 w 626032"/>
              <a:gd name="connsiteY2" fmla="*/ 539553 h 914624"/>
              <a:gd name="connsiteX3" fmla="*/ 626032 w 626032"/>
              <a:gd name="connsiteY3" fmla="*/ 761477 h 914624"/>
              <a:gd name="connsiteX4" fmla="*/ 532344 w 626032"/>
              <a:gd name="connsiteY4" fmla="*/ 910396 h 914624"/>
              <a:gd name="connsiteX5" fmla="*/ 250511 w 626032"/>
              <a:gd name="connsiteY5" fmla="*/ 665776 h 914624"/>
              <a:gd name="connsiteX6" fmla="*/ 89553 w 626032"/>
              <a:gd name="connsiteY6" fmla="*/ 393894 h 914624"/>
              <a:gd name="connsiteX7" fmla="*/ 43893 w 626032"/>
              <a:gd name="connsiteY7" fmla="*/ 232161 h 914624"/>
              <a:gd name="connsiteX8" fmla="*/ 0 w 626032"/>
              <a:gd name="connsiteY8" fmla="*/ 49282 h 914624"/>
              <a:gd name="connsiteX9" fmla="*/ 27761 w 626032"/>
              <a:gd name="connsiteY9" fmla="*/ 0 h 914624"/>
              <a:gd name="connsiteX10" fmla="*/ 96988 w 626032"/>
              <a:gd name="connsiteY10" fmla="*/ 38408 h 914624"/>
              <a:gd name="connsiteX0" fmla="*/ 96988 w 626032"/>
              <a:gd name="connsiteY0" fmla="*/ 26402 h 902618"/>
              <a:gd name="connsiteX1" fmla="*/ 120321 w 626032"/>
              <a:gd name="connsiteY1" fmla="*/ 171946 h 902618"/>
              <a:gd name="connsiteX2" fmla="*/ 369464 w 626032"/>
              <a:gd name="connsiteY2" fmla="*/ 527547 h 902618"/>
              <a:gd name="connsiteX3" fmla="*/ 626032 w 626032"/>
              <a:gd name="connsiteY3" fmla="*/ 749471 h 902618"/>
              <a:gd name="connsiteX4" fmla="*/ 532344 w 626032"/>
              <a:gd name="connsiteY4" fmla="*/ 898390 h 902618"/>
              <a:gd name="connsiteX5" fmla="*/ 250511 w 626032"/>
              <a:gd name="connsiteY5" fmla="*/ 653770 h 902618"/>
              <a:gd name="connsiteX6" fmla="*/ 89553 w 626032"/>
              <a:gd name="connsiteY6" fmla="*/ 381888 h 902618"/>
              <a:gd name="connsiteX7" fmla="*/ 43893 w 626032"/>
              <a:gd name="connsiteY7" fmla="*/ 220155 h 902618"/>
              <a:gd name="connsiteX8" fmla="*/ 0 w 626032"/>
              <a:gd name="connsiteY8" fmla="*/ 37276 h 902618"/>
              <a:gd name="connsiteX9" fmla="*/ 7988 w 626032"/>
              <a:gd name="connsiteY9" fmla="*/ 0 h 902618"/>
              <a:gd name="connsiteX10" fmla="*/ 96988 w 626032"/>
              <a:gd name="connsiteY10" fmla="*/ 26402 h 902618"/>
              <a:gd name="connsiteX0" fmla="*/ 126087 w 626032"/>
              <a:gd name="connsiteY0" fmla="*/ 127811 h 902618"/>
              <a:gd name="connsiteX1" fmla="*/ 120321 w 626032"/>
              <a:gd name="connsiteY1" fmla="*/ 171946 h 902618"/>
              <a:gd name="connsiteX2" fmla="*/ 369464 w 626032"/>
              <a:gd name="connsiteY2" fmla="*/ 527547 h 902618"/>
              <a:gd name="connsiteX3" fmla="*/ 626032 w 626032"/>
              <a:gd name="connsiteY3" fmla="*/ 749471 h 902618"/>
              <a:gd name="connsiteX4" fmla="*/ 532344 w 626032"/>
              <a:gd name="connsiteY4" fmla="*/ 898390 h 902618"/>
              <a:gd name="connsiteX5" fmla="*/ 250511 w 626032"/>
              <a:gd name="connsiteY5" fmla="*/ 653770 h 902618"/>
              <a:gd name="connsiteX6" fmla="*/ 89553 w 626032"/>
              <a:gd name="connsiteY6" fmla="*/ 381888 h 902618"/>
              <a:gd name="connsiteX7" fmla="*/ 43893 w 626032"/>
              <a:gd name="connsiteY7" fmla="*/ 220155 h 902618"/>
              <a:gd name="connsiteX8" fmla="*/ 0 w 626032"/>
              <a:gd name="connsiteY8" fmla="*/ 37276 h 902618"/>
              <a:gd name="connsiteX9" fmla="*/ 7988 w 626032"/>
              <a:gd name="connsiteY9" fmla="*/ 0 h 902618"/>
              <a:gd name="connsiteX10" fmla="*/ 126087 w 626032"/>
              <a:gd name="connsiteY10" fmla="*/ 127811 h 902618"/>
              <a:gd name="connsiteX0" fmla="*/ 126087 w 626032"/>
              <a:gd name="connsiteY0" fmla="*/ 248873 h 1023680"/>
              <a:gd name="connsiteX1" fmla="*/ 120321 w 626032"/>
              <a:gd name="connsiteY1" fmla="*/ 293008 h 1023680"/>
              <a:gd name="connsiteX2" fmla="*/ 369464 w 626032"/>
              <a:gd name="connsiteY2" fmla="*/ 648609 h 1023680"/>
              <a:gd name="connsiteX3" fmla="*/ 626032 w 626032"/>
              <a:gd name="connsiteY3" fmla="*/ 870533 h 1023680"/>
              <a:gd name="connsiteX4" fmla="*/ 532344 w 626032"/>
              <a:gd name="connsiteY4" fmla="*/ 1019452 h 1023680"/>
              <a:gd name="connsiteX5" fmla="*/ 250511 w 626032"/>
              <a:gd name="connsiteY5" fmla="*/ 774832 h 1023680"/>
              <a:gd name="connsiteX6" fmla="*/ 89553 w 626032"/>
              <a:gd name="connsiteY6" fmla="*/ 502950 h 1023680"/>
              <a:gd name="connsiteX7" fmla="*/ 43893 w 626032"/>
              <a:gd name="connsiteY7" fmla="*/ 341217 h 1023680"/>
              <a:gd name="connsiteX8" fmla="*/ 0 w 626032"/>
              <a:gd name="connsiteY8" fmla="*/ 158338 h 1023680"/>
              <a:gd name="connsiteX9" fmla="*/ 168924 w 626032"/>
              <a:gd name="connsiteY9" fmla="*/ 0 h 1023680"/>
              <a:gd name="connsiteX10" fmla="*/ 126087 w 626032"/>
              <a:gd name="connsiteY10" fmla="*/ 248873 h 1023680"/>
              <a:gd name="connsiteX0" fmla="*/ 266231 w 766176"/>
              <a:gd name="connsiteY0" fmla="*/ 324799 h 1099606"/>
              <a:gd name="connsiteX1" fmla="*/ 260465 w 766176"/>
              <a:gd name="connsiteY1" fmla="*/ 368934 h 1099606"/>
              <a:gd name="connsiteX2" fmla="*/ 509608 w 766176"/>
              <a:gd name="connsiteY2" fmla="*/ 724535 h 1099606"/>
              <a:gd name="connsiteX3" fmla="*/ 766176 w 766176"/>
              <a:gd name="connsiteY3" fmla="*/ 946459 h 1099606"/>
              <a:gd name="connsiteX4" fmla="*/ 672488 w 766176"/>
              <a:gd name="connsiteY4" fmla="*/ 1095378 h 1099606"/>
              <a:gd name="connsiteX5" fmla="*/ 390655 w 766176"/>
              <a:gd name="connsiteY5" fmla="*/ 850758 h 1099606"/>
              <a:gd name="connsiteX6" fmla="*/ 229697 w 766176"/>
              <a:gd name="connsiteY6" fmla="*/ 578876 h 1099606"/>
              <a:gd name="connsiteX7" fmla="*/ 184037 w 766176"/>
              <a:gd name="connsiteY7" fmla="*/ 417143 h 1099606"/>
              <a:gd name="connsiteX8" fmla="*/ 0 w 766176"/>
              <a:gd name="connsiteY8" fmla="*/ 10464 h 1099606"/>
              <a:gd name="connsiteX9" fmla="*/ 309068 w 766176"/>
              <a:gd name="connsiteY9" fmla="*/ 75926 h 1099606"/>
              <a:gd name="connsiteX10" fmla="*/ 266231 w 766176"/>
              <a:gd name="connsiteY10" fmla="*/ 324799 h 1099606"/>
              <a:gd name="connsiteX0" fmla="*/ 266231 w 766176"/>
              <a:gd name="connsiteY0" fmla="*/ 324799 h 1099606"/>
              <a:gd name="connsiteX1" fmla="*/ 260465 w 766176"/>
              <a:gd name="connsiteY1" fmla="*/ 368934 h 1099606"/>
              <a:gd name="connsiteX2" fmla="*/ 509608 w 766176"/>
              <a:gd name="connsiteY2" fmla="*/ 724535 h 1099606"/>
              <a:gd name="connsiteX3" fmla="*/ 766176 w 766176"/>
              <a:gd name="connsiteY3" fmla="*/ 946459 h 1099606"/>
              <a:gd name="connsiteX4" fmla="*/ 672488 w 766176"/>
              <a:gd name="connsiteY4" fmla="*/ 1095378 h 1099606"/>
              <a:gd name="connsiteX5" fmla="*/ 390655 w 766176"/>
              <a:gd name="connsiteY5" fmla="*/ 850758 h 1099606"/>
              <a:gd name="connsiteX6" fmla="*/ 229697 w 766176"/>
              <a:gd name="connsiteY6" fmla="*/ 578876 h 1099606"/>
              <a:gd name="connsiteX7" fmla="*/ 115444 w 766176"/>
              <a:gd name="connsiteY7" fmla="*/ 409555 h 1099606"/>
              <a:gd name="connsiteX8" fmla="*/ 0 w 766176"/>
              <a:gd name="connsiteY8" fmla="*/ 10464 h 1099606"/>
              <a:gd name="connsiteX9" fmla="*/ 309068 w 766176"/>
              <a:gd name="connsiteY9" fmla="*/ 75926 h 1099606"/>
              <a:gd name="connsiteX10" fmla="*/ 266231 w 766176"/>
              <a:gd name="connsiteY10" fmla="*/ 324799 h 1099606"/>
              <a:gd name="connsiteX0" fmla="*/ 266231 w 766176"/>
              <a:gd name="connsiteY0" fmla="*/ 324799 h 1099606"/>
              <a:gd name="connsiteX1" fmla="*/ 302387 w 766176"/>
              <a:gd name="connsiteY1" fmla="*/ 382251 h 1099606"/>
              <a:gd name="connsiteX2" fmla="*/ 509608 w 766176"/>
              <a:gd name="connsiteY2" fmla="*/ 724535 h 1099606"/>
              <a:gd name="connsiteX3" fmla="*/ 766176 w 766176"/>
              <a:gd name="connsiteY3" fmla="*/ 946459 h 1099606"/>
              <a:gd name="connsiteX4" fmla="*/ 672488 w 766176"/>
              <a:gd name="connsiteY4" fmla="*/ 1095378 h 1099606"/>
              <a:gd name="connsiteX5" fmla="*/ 390655 w 766176"/>
              <a:gd name="connsiteY5" fmla="*/ 850758 h 1099606"/>
              <a:gd name="connsiteX6" fmla="*/ 229697 w 766176"/>
              <a:gd name="connsiteY6" fmla="*/ 578876 h 1099606"/>
              <a:gd name="connsiteX7" fmla="*/ 115444 w 766176"/>
              <a:gd name="connsiteY7" fmla="*/ 409555 h 1099606"/>
              <a:gd name="connsiteX8" fmla="*/ 0 w 766176"/>
              <a:gd name="connsiteY8" fmla="*/ 10464 h 1099606"/>
              <a:gd name="connsiteX9" fmla="*/ 309068 w 766176"/>
              <a:gd name="connsiteY9" fmla="*/ 75926 h 1099606"/>
              <a:gd name="connsiteX10" fmla="*/ 266231 w 766176"/>
              <a:gd name="connsiteY10" fmla="*/ 324799 h 1099606"/>
              <a:gd name="connsiteX0" fmla="*/ 309101 w 766176"/>
              <a:gd name="connsiteY0" fmla="*/ 329542 h 1099606"/>
              <a:gd name="connsiteX1" fmla="*/ 302387 w 766176"/>
              <a:gd name="connsiteY1" fmla="*/ 382251 h 1099606"/>
              <a:gd name="connsiteX2" fmla="*/ 509608 w 766176"/>
              <a:gd name="connsiteY2" fmla="*/ 724535 h 1099606"/>
              <a:gd name="connsiteX3" fmla="*/ 766176 w 766176"/>
              <a:gd name="connsiteY3" fmla="*/ 946459 h 1099606"/>
              <a:gd name="connsiteX4" fmla="*/ 672488 w 766176"/>
              <a:gd name="connsiteY4" fmla="*/ 1095378 h 1099606"/>
              <a:gd name="connsiteX5" fmla="*/ 390655 w 766176"/>
              <a:gd name="connsiteY5" fmla="*/ 850758 h 1099606"/>
              <a:gd name="connsiteX6" fmla="*/ 229697 w 766176"/>
              <a:gd name="connsiteY6" fmla="*/ 578876 h 1099606"/>
              <a:gd name="connsiteX7" fmla="*/ 115444 w 766176"/>
              <a:gd name="connsiteY7" fmla="*/ 409555 h 1099606"/>
              <a:gd name="connsiteX8" fmla="*/ 0 w 766176"/>
              <a:gd name="connsiteY8" fmla="*/ 10464 h 1099606"/>
              <a:gd name="connsiteX9" fmla="*/ 309068 w 766176"/>
              <a:gd name="connsiteY9" fmla="*/ 75926 h 1099606"/>
              <a:gd name="connsiteX10" fmla="*/ 309101 w 766176"/>
              <a:gd name="connsiteY10" fmla="*/ 329542 h 1099606"/>
              <a:gd name="connsiteX0" fmla="*/ 309101 w 766176"/>
              <a:gd name="connsiteY0" fmla="*/ 329542 h 1099606"/>
              <a:gd name="connsiteX1" fmla="*/ 325264 w 766176"/>
              <a:gd name="connsiteY1" fmla="*/ 410818 h 1099606"/>
              <a:gd name="connsiteX2" fmla="*/ 509608 w 766176"/>
              <a:gd name="connsiteY2" fmla="*/ 724535 h 1099606"/>
              <a:gd name="connsiteX3" fmla="*/ 766176 w 766176"/>
              <a:gd name="connsiteY3" fmla="*/ 946459 h 1099606"/>
              <a:gd name="connsiteX4" fmla="*/ 672488 w 766176"/>
              <a:gd name="connsiteY4" fmla="*/ 1095378 h 1099606"/>
              <a:gd name="connsiteX5" fmla="*/ 390655 w 766176"/>
              <a:gd name="connsiteY5" fmla="*/ 850758 h 1099606"/>
              <a:gd name="connsiteX6" fmla="*/ 229697 w 766176"/>
              <a:gd name="connsiteY6" fmla="*/ 578876 h 1099606"/>
              <a:gd name="connsiteX7" fmla="*/ 115444 w 766176"/>
              <a:gd name="connsiteY7" fmla="*/ 409555 h 1099606"/>
              <a:gd name="connsiteX8" fmla="*/ 0 w 766176"/>
              <a:gd name="connsiteY8" fmla="*/ 10464 h 1099606"/>
              <a:gd name="connsiteX9" fmla="*/ 309068 w 766176"/>
              <a:gd name="connsiteY9" fmla="*/ 75926 h 1099606"/>
              <a:gd name="connsiteX10" fmla="*/ 309101 w 766176"/>
              <a:gd name="connsiteY10" fmla="*/ 329542 h 1099606"/>
              <a:gd name="connsiteX0" fmla="*/ 309101 w 766176"/>
              <a:gd name="connsiteY0" fmla="*/ 329542 h 1099606"/>
              <a:gd name="connsiteX1" fmla="*/ 325264 w 766176"/>
              <a:gd name="connsiteY1" fmla="*/ 410818 h 1099606"/>
              <a:gd name="connsiteX2" fmla="*/ 509608 w 766176"/>
              <a:gd name="connsiteY2" fmla="*/ 724535 h 1099606"/>
              <a:gd name="connsiteX3" fmla="*/ 766176 w 766176"/>
              <a:gd name="connsiteY3" fmla="*/ 946459 h 1099606"/>
              <a:gd name="connsiteX4" fmla="*/ 672488 w 766176"/>
              <a:gd name="connsiteY4" fmla="*/ 1095378 h 1099606"/>
              <a:gd name="connsiteX5" fmla="*/ 390655 w 766176"/>
              <a:gd name="connsiteY5" fmla="*/ 850758 h 1099606"/>
              <a:gd name="connsiteX6" fmla="*/ 193505 w 766176"/>
              <a:gd name="connsiteY6" fmla="*/ 592229 h 1099606"/>
              <a:gd name="connsiteX7" fmla="*/ 115444 w 766176"/>
              <a:gd name="connsiteY7" fmla="*/ 409555 h 1099606"/>
              <a:gd name="connsiteX8" fmla="*/ 0 w 766176"/>
              <a:gd name="connsiteY8" fmla="*/ 10464 h 1099606"/>
              <a:gd name="connsiteX9" fmla="*/ 309068 w 766176"/>
              <a:gd name="connsiteY9" fmla="*/ 75926 h 1099606"/>
              <a:gd name="connsiteX10" fmla="*/ 309101 w 766176"/>
              <a:gd name="connsiteY10" fmla="*/ 329542 h 1099606"/>
              <a:gd name="connsiteX0" fmla="*/ 309101 w 766176"/>
              <a:gd name="connsiteY0" fmla="*/ 329542 h 1043797"/>
              <a:gd name="connsiteX1" fmla="*/ 325264 w 766176"/>
              <a:gd name="connsiteY1" fmla="*/ 410818 h 1043797"/>
              <a:gd name="connsiteX2" fmla="*/ 509608 w 766176"/>
              <a:gd name="connsiteY2" fmla="*/ 724535 h 1043797"/>
              <a:gd name="connsiteX3" fmla="*/ 766176 w 766176"/>
              <a:gd name="connsiteY3" fmla="*/ 946459 h 1043797"/>
              <a:gd name="connsiteX4" fmla="*/ 704850 w 766176"/>
              <a:gd name="connsiteY4" fmla="*/ 1038205 h 1043797"/>
              <a:gd name="connsiteX5" fmla="*/ 390655 w 766176"/>
              <a:gd name="connsiteY5" fmla="*/ 850758 h 1043797"/>
              <a:gd name="connsiteX6" fmla="*/ 193505 w 766176"/>
              <a:gd name="connsiteY6" fmla="*/ 592229 h 1043797"/>
              <a:gd name="connsiteX7" fmla="*/ 115444 w 766176"/>
              <a:gd name="connsiteY7" fmla="*/ 409555 h 1043797"/>
              <a:gd name="connsiteX8" fmla="*/ 0 w 766176"/>
              <a:gd name="connsiteY8" fmla="*/ 10464 h 1043797"/>
              <a:gd name="connsiteX9" fmla="*/ 309068 w 766176"/>
              <a:gd name="connsiteY9" fmla="*/ 75926 h 1043797"/>
              <a:gd name="connsiteX10" fmla="*/ 309101 w 766176"/>
              <a:gd name="connsiteY10" fmla="*/ 329542 h 104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176" h="1043797">
                <a:moveTo>
                  <a:pt x="309101" y="329542"/>
                </a:moveTo>
                <a:lnTo>
                  <a:pt x="325264" y="410818"/>
                </a:lnTo>
                <a:cubicBezTo>
                  <a:pt x="417042" y="584816"/>
                  <a:pt x="429207" y="612391"/>
                  <a:pt x="509608" y="724535"/>
                </a:cubicBezTo>
                <a:cubicBezTo>
                  <a:pt x="604203" y="819942"/>
                  <a:pt x="734804" y="885864"/>
                  <a:pt x="766176" y="946459"/>
                </a:cubicBezTo>
                <a:lnTo>
                  <a:pt x="704850" y="1038205"/>
                </a:lnTo>
                <a:cubicBezTo>
                  <a:pt x="646727" y="1074293"/>
                  <a:pt x="480931" y="926837"/>
                  <a:pt x="390655" y="850758"/>
                </a:cubicBezTo>
                <a:cubicBezTo>
                  <a:pt x="300379" y="774679"/>
                  <a:pt x="233552" y="697372"/>
                  <a:pt x="193505" y="592229"/>
                </a:cubicBezTo>
                <a:cubicBezTo>
                  <a:pt x="142299" y="477624"/>
                  <a:pt x="147143" y="513187"/>
                  <a:pt x="115444" y="409555"/>
                </a:cubicBezTo>
                <a:cubicBezTo>
                  <a:pt x="83745" y="305923"/>
                  <a:pt x="12192" y="73862"/>
                  <a:pt x="0" y="10464"/>
                </a:cubicBezTo>
                <a:cubicBezTo>
                  <a:pt x="0" y="-43181"/>
                  <a:pt x="309068" y="129571"/>
                  <a:pt x="309068" y="75926"/>
                </a:cubicBezTo>
                <a:cubicBezTo>
                  <a:pt x="309079" y="160465"/>
                  <a:pt x="309090" y="245003"/>
                  <a:pt x="309101" y="329542"/>
                </a:cubicBezTo>
                <a:close/>
              </a:path>
            </a:pathLst>
          </a:custGeom>
          <a:solidFill>
            <a:schemeClr val="accent3">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sp>
        <p:nvSpPr>
          <p:cNvPr id="45" name="Rectangle 35"/>
          <p:cNvSpPr/>
          <p:nvPr/>
        </p:nvSpPr>
        <p:spPr>
          <a:xfrm rot="12942828">
            <a:off x="8341642" y="3640801"/>
            <a:ext cx="870321" cy="1387224"/>
          </a:xfrm>
          <a:custGeom>
            <a:avLst/>
            <a:gdLst>
              <a:gd name="connsiteX0" fmla="*/ 0 w 414240"/>
              <a:gd name="connsiteY0" fmla="*/ 0 h 670910"/>
              <a:gd name="connsiteX1" fmla="*/ 414240 w 414240"/>
              <a:gd name="connsiteY1" fmla="*/ 0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31360 w 414240"/>
              <a:gd name="connsiteY1" fmla="*/ 190195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414240"/>
              <a:gd name="connsiteY0" fmla="*/ 0 h 670910"/>
              <a:gd name="connsiteX1" fmla="*/ 209414 w 414240"/>
              <a:gd name="connsiteY1" fmla="*/ 73152 h 670910"/>
              <a:gd name="connsiteX2" fmla="*/ 414240 w 414240"/>
              <a:gd name="connsiteY2" fmla="*/ 670910 h 670910"/>
              <a:gd name="connsiteX3" fmla="*/ 0 w 414240"/>
              <a:gd name="connsiteY3" fmla="*/ 670910 h 670910"/>
              <a:gd name="connsiteX4" fmla="*/ 0 w 414240"/>
              <a:gd name="connsiteY4" fmla="*/ 0 h 670910"/>
              <a:gd name="connsiteX0" fmla="*/ 0 w 377664"/>
              <a:gd name="connsiteY0" fmla="*/ 0 h 670910"/>
              <a:gd name="connsiteX1" fmla="*/ 209414 w 377664"/>
              <a:gd name="connsiteY1" fmla="*/ 73152 h 670910"/>
              <a:gd name="connsiteX2" fmla="*/ 377664 w 377664"/>
              <a:gd name="connsiteY2" fmla="*/ 656280 h 670910"/>
              <a:gd name="connsiteX3" fmla="*/ 0 w 377664"/>
              <a:gd name="connsiteY3" fmla="*/ 670910 h 670910"/>
              <a:gd name="connsiteX4" fmla="*/ 0 w 377664"/>
              <a:gd name="connsiteY4" fmla="*/ 0 h 67091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0 w 377664"/>
              <a:gd name="connsiteY4"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333 w 377997"/>
              <a:gd name="connsiteY5" fmla="*/ 0 h 656280"/>
              <a:gd name="connsiteX0" fmla="*/ 333 w 377997"/>
              <a:gd name="connsiteY0" fmla="*/ 0 h 656280"/>
              <a:gd name="connsiteX1" fmla="*/ 209747 w 377997"/>
              <a:gd name="connsiteY1" fmla="*/ 73152 h 656280"/>
              <a:gd name="connsiteX2" fmla="*/ 377997 w 377997"/>
              <a:gd name="connsiteY2" fmla="*/ 656280 h 656280"/>
              <a:gd name="connsiteX3" fmla="*/ 95431 w 377997"/>
              <a:gd name="connsiteY3" fmla="*/ 634334 h 656280"/>
              <a:gd name="connsiteX4" fmla="*/ 0 w 377997"/>
              <a:gd name="connsiteY4" fmla="*/ 294906 h 656280"/>
              <a:gd name="connsiteX5" fmla="*/ 43892 w 377997"/>
              <a:gd name="connsiteY5" fmla="*/ 133972 h 656280"/>
              <a:gd name="connsiteX6" fmla="*/ 333 w 377997"/>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65504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9509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377664"/>
              <a:gd name="connsiteY0" fmla="*/ 0 h 656280"/>
              <a:gd name="connsiteX1" fmla="*/ 209414 w 377664"/>
              <a:gd name="connsiteY1" fmla="*/ 73152 h 656280"/>
              <a:gd name="connsiteX2" fmla="*/ 377664 w 377664"/>
              <a:gd name="connsiteY2" fmla="*/ 656280 h 656280"/>
              <a:gd name="connsiteX3" fmla="*/ 124358 w 377664"/>
              <a:gd name="connsiteY3" fmla="*/ 634334 h 656280"/>
              <a:gd name="connsiteX4" fmla="*/ 43558 w 377664"/>
              <a:gd name="connsiteY4" fmla="*/ 331482 h 656280"/>
              <a:gd name="connsiteX5" fmla="*/ 43559 w 377664"/>
              <a:gd name="connsiteY5" fmla="*/ 133972 h 656280"/>
              <a:gd name="connsiteX6" fmla="*/ 0 w 377664"/>
              <a:gd name="connsiteY6" fmla="*/ 0 h 656280"/>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963519"/>
              <a:gd name="connsiteX1" fmla="*/ 209414 w 823891"/>
              <a:gd name="connsiteY1" fmla="*/ 73152 h 963519"/>
              <a:gd name="connsiteX2" fmla="*/ 823891 w 823891"/>
              <a:gd name="connsiteY2" fmla="*/ 963519 h 963519"/>
              <a:gd name="connsiteX3" fmla="*/ 124358 w 823891"/>
              <a:gd name="connsiteY3" fmla="*/ 634334 h 963519"/>
              <a:gd name="connsiteX4" fmla="*/ 43558 w 823891"/>
              <a:gd name="connsiteY4" fmla="*/ 331482 h 963519"/>
              <a:gd name="connsiteX5" fmla="*/ 43559 w 823891"/>
              <a:gd name="connsiteY5" fmla="*/ 133972 h 963519"/>
              <a:gd name="connsiteX6" fmla="*/ 0 w 823891"/>
              <a:gd name="connsiteY6" fmla="*/ 0 h 963519"/>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43558 w 823891"/>
              <a:gd name="connsiteY4" fmla="*/ 331482 h 1409745"/>
              <a:gd name="connsiteX5" fmla="*/ 43559 w 823891"/>
              <a:gd name="connsiteY5" fmla="*/ 133972 h 1409745"/>
              <a:gd name="connsiteX6" fmla="*/ 0 w 823891"/>
              <a:gd name="connsiteY6" fmla="*/ 0 h 1409745"/>
              <a:gd name="connsiteX0" fmla="*/ 0 w 823891"/>
              <a:gd name="connsiteY0" fmla="*/ 0 h 1409745"/>
              <a:gd name="connsiteX1" fmla="*/ 209414 w 823891"/>
              <a:gd name="connsiteY1" fmla="*/ 73152 h 1409745"/>
              <a:gd name="connsiteX2" fmla="*/ 823891 w 823891"/>
              <a:gd name="connsiteY2" fmla="*/ 963519 h 1409745"/>
              <a:gd name="connsiteX3" fmla="*/ 775411 w 823891"/>
              <a:gd name="connsiteY3" fmla="*/ 1409745 h 1409745"/>
              <a:gd name="connsiteX4" fmla="*/ 233753 w 823891"/>
              <a:gd name="connsiteY4" fmla="*/ 953274 h 1409745"/>
              <a:gd name="connsiteX5" fmla="*/ 43558 w 823891"/>
              <a:gd name="connsiteY5" fmla="*/ 331482 h 1409745"/>
              <a:gd name="connsiteX6" fmla="*/ 43559 w 823891"/>
              <a:gd name="connsiteY6" fmla="*/ 133972 h 1409745"/>
              <a:gd name="connsiteX7" fmla="*/ 0 w 823891"/>
              <a:gd name="connsiteY7" fmla="*/ 0 h 1409745"/>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43558 w 823891"/>
              <a:gd name="connsiteY6" fmla="*/ 331482 h 1414764"/>
              <a:gd name="connsiteX7" fmla="*/ 43559 w 823891"/>
              <a:gd name="connsiteY7" fmla="*/ 133972 h 1414764"/>
              <a:gd name="connsiteX8" fmla="*/ 0 w 823891"/>
              <a:gd name="connsiteY8" fmla="*/ 0 h 1414764"/>
              <a:gd name="connsiteX0" fmla="*/ 0 w 823891"/>
              <a:gd name="connsiteY0" fmla="*/ 0 h 1414764"/>
              <a:gd name="connsiteX1" fmla="*/ 209414 w 823891"/>
              <a:gd name="connsiteY1" fmla="*/ 73152 h 1414764"/>
              <a:gd name="connsiteX2" fmla="*/ 823891 w 823891"/>
              <a:gd name="connsiteY2" fmla="*/ 963519 h 1414764"/>
              <a:gd name="connsiteX3" fmla="*/ 775411 w 823891"/>
              <a:gd name="connsiteY3" fmla="*/ 1409745 h 1414764"/>
              <a:gd name="connsiteX4" fmla="*/ 423948 w 823891"/>
              <a:gd name="connsiteY4" fmla="*/ 1201991 h 1414764"/>
              <a:gd name="connsiteX5" fmla="*/ 233753 w 823891"/>
              <a:gd name="connsiteY5" fmla="*/ 953274 h 1414764"/>
              <a:gd name="connsiteX6" fmla="*/ 87449 w 823891"/>
              <a:gd name="connsiteY6" fmla="*/ 514361 h 1414764"/>
              <a:gd name="connsiteX7" fmla="*/ 43558 w 823891"/>
              <a:gd name="connsiteY7" fmla="*/ 331482 h 1414764"/>
              <a:gd name="connsiteX8" fmla="*/ 43559 w 823891"/>
              <a:gd name="connsiteY8" fmla="*/ 133972 h 1414764"/>
              <a:gd name="connsiteX9" fmla="*/ 0 w 823891"/>
              <a:gd name="connsiteY9" fmla="*/ 0 h 1414764"/>
              <a:gd name="connsiteX0" fmla="*/ 0 w 832589"/>
              <a:gd name="connsiteY0" fmla="*/ 0 h 1414764"/>
              <a:gd name="connsiteX1" fmla="*/ 209414 w 832589"/>
              <a:gd name="connsiteY1" fmla="*/ 73152 h 1414764"/>
              <a:gd name="connsiteX2" fmla="*/ 832589 w 832589"/>
              <a:gd name="connsiteY2" fmla="*/ 1258638 h 1414764"/>
              <a:gd name="connsiteX3" fmla="*/ 775411 w 832589"/>
              <a:gd name="connsiteY3" fmla="*/ 1409745 h 1414764"/>
              <a:gd name="connsiteX4" fmla="*/ 423948 w 832589"/>
              <a:gd name="connsiteY4" fmla="*/ 1201991 h 1414764"/>
              <a:gd name="connsiteX5" fmla="*/ 233753 w 832589"/>
              <a:gd name="connsiteY5" fmla="*/ 953274 h 1414764"/>
              <a:gd name="connsiteX6" fmla="*/ 87449 w 832589"/>
              <a:gd name="connsiteY6" fmla="*/ 514361 h 1414764"/>
              <a:gd name="connsiteX7" fmla="*/ 43558 w 832589"/>
              <a:gd name="connsiteY7" fmla="*/ 331482 h 1414764"/>
              <a:gd name="connsiteX8" fmla="*/ 43559 w 832589"/>
              <a:gd name="connsiteY8" fmla="*/ 133972 h 1414764"/>
              <a:gd name="connsiteX9" fmla="*/ 0 w 832589"/>
              <a:gd name="connsiteY9" fmla="*/ 0 h 1414764"/>
              <a:gd name="connsiteX0" fmla="*/ 0 w 832589"/>
              <a:gd name="connsiteY0" fmla="*/ 0 h 1412632"/>
              <a:gd name="connsiteX1" fmla="*/ 209414 w 832589"/>
              <a:gd name="connsiteY1" fmla="*/ 73152 h 1412632"/>
              <a:gd name="connsiteX2" fmla="*/ 832589 w 832589"/>
              <a:gd name="connsiteY2" fmla="*/ 1258638 h 1412632"/>
              <a:gd name="connsiteX3" fmla="*/ 738901 w 832589"/>
              <a:gd name="connsiteY3" fmla="*/ 1407557 h 1412632"/>
              <a:gd name="connsiteX4" fmla="*/ 423948 w 832589"/>
              <a:gd name="connsiteY4" fmla="*/ 1201991 h 1412632"/>
              <a:gd name="connsiteX5" fmla="*/ 233753 w 832589"/>
              <a:gd name="connsiteY5" fmla="*/ 953274 h 1412632"/>
              <a:gd name="connsiteX6" fmla="*/ 87449 w 832589"/>
              <a:gd name="connsiteY6" fmla="*/ 514361 h 1412632"/>
              <a:gd name="connsiteX7" fmla="*/ 43558 w 832589"/>
              <a:gd name="connsiteY7" fmla="*/ 331482 h 1412632"/>
              <a:gd name="connsiteX8" fmla="*/ 43559 w 832589"/>
              <a:gd name="connsiteY8" fmla="*/ 133972 h 1412632"/>
              <a:gd name="connsiteX9" fmla="*/ 0 w 832589"/>
              <a:gd name="connsiteY9" fmla="*/ 0 h 1412632"/>
              <a:gd name="connsiteX0" fmla="*/ 0 w 832589"/>
              <a:gd name="connsiteY0" fmla="*/ 0 h 1411785"/>
              <a:gd name="connsiteX1" fmla="*/ 209414 w 832589"/>
              <a:gd name="connsiteY1" fmla="*/ 73152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33753 w 832589"/>
              <a:gd name="connsiteY5" fmla="*/ 953274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209414 w 832589"/>
              <a:gd name="connsiteY1" fmla="*/ 73152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832589 w 832589"/>
              <a:gd name="connsiteY2" fmla="*/ 1258638 h 1411785"/>
              <a:gd name="connsiteX3" fmla="*/ 738901 w 832589"/>
              <a:gd name="connsiteY3" fmla="*/ 1407557 h 1411785"/>
              <a:gd name="connsiteX4" fmla="*/ 457068 w 832589"/>
              <a:gd name="connsiteY4" fmla="*/ 1162937 h 1411785"/>
              <a:gd name="connsiteX5" fmla="*/ 252679 w 832589"/>
              <a:gd name="connsiteY5" fmla="*/ 930957 h 1411785"/>
              <a:gd name="connsiteX6" fmla="*/ 87449 w 832589"/>
              <a:gd name="connsiteY6" fmla="*/ 514361 h 1411785"/>
              <a:gd name="connsiteX7" fmla="*/ 43558 w 832589"/>
              <a:gd name="connsiteY7" fmla="*/ 331482 h 1411785"/>
              <a:gd name="connsiteX8" fmla="*/ 43559 w 832589"/>
              <a:gd name="connsiteY8" fmla="*/ 133972 h 1411785"/>
              <a:gd name="connsiteX9" fmla="*/ 0 w 832589"/>
              <a:gd name="connsiteY9" fmla="*/ 0 h 1411785"/>
              <a:gd name="connsiteX0" fmla="*/ 0 w 832589"/>
              <a:gd name="connsiteY0" fmla="*/ 0 h 1411785"/>
              <a:gd name="connsiteX1" fmla="*/ 350180 w 832589"/>
              <a:gd name="connsiteY1" fmla="*/ 585775 h 1411785"/>
              <a:gd name="connsiteX2" fmla="*/ 576021 w 832589"/>
              <a:gd name="connsiteY2" fmla="*/ 1036714 h 1411785"/>
              <a:gd name="connsiteX3" fmla="*/ 832589 w 832589"/>
              <a:gd name="connsiteY3" fmla="*/ 1258638 h 1411785"/>
              <a:gd name="connsiteX4" fmla="*/ 738901 w 832589"/>
              <a:gd name="connsiteY4" fmla="*/ 1407557 h 1411785"/>
              <a:gd name="connsiteX5" fmla="*/ 457068 w 832589"/>
              <a:gd name="connsiteY5" fmla="*/ 1162937 h 1411785"/>
              <a:gd name="connsiteX6" fmla="*/ 252679 w 832589"/>
              <a:gd name="connsiteY6" fmla="*/ 930957 h 1411785"/>
              <a:gd name="connsiteX7" fmla="*/ 87449 w 832589"/>
              <a:gd name="connsiteY7" fmla="*/ 514361 h 1411785"/>
              <a:gd name="connsiteX8" fmla="*/ 43558 w 832589"/>
              <a:gd name="connsiteY8" fmla="*/ 331482 h 1411785"/>
              <a:gd name="connsiteX9" fmla="*/ 43559 w 832589"/>
              <a:gd name="connsiteY9" fmla="*/ 133972 h 1411785"/>
              <a:gd name="connsiteX10" fmla="*/ 0 w 832589"/>
              <a:gd name="connsiteY10" fmla="*/ 0 h 1411785"/>
              <a:gd name="connsiteX0" fmla="*/ 0 w 832589"/>
              <a:gd name="connsiteY0" fmla="*/ 0 h 1411785"/>
              <a:gd name="connsiteX1" fmla="*/ 350180 w 832589"/>
              <a:gd name="connsiteY1" fmla="*/ 585775 h 1411785"/>
              <a:gd name="connsiteX2" fmla="*/ 576021 w 832589"/>
              <a:gd name="connsiteY2" fmla="*/ 1036714 h 1411785"/>
              <a:gd name="connsiteX3" fmla="*/ 832589 w 832589"/>
              <a:gd name="connsiteY3" fmla="*/ 1258638 h 1411785"/>
              <a:gd name="connsiteX4" fmla="*/ 738901 w 832589"/>
              <a:gd name="connsiteY4" fmla="*/ 1407557 h 1411785"/>
              <a:gd name="connsiteX5" fmla="*/ 457068 w 832589"/>
              <a:gd name="connsiteY5" fmla="*/ 1162937 h 1411785"/>
              <a:gd name="connsiteX6" fmla="*/ 252679 w 832589"/>
              <a:gd name="connsiteY6" fmla="*/ 930957 h 1411785"/>
              <a:gd name="connsiteX7" fmla="*/ 87449 w 832589"/>
              <a:gd name="connsiteY7" fmla="*/ 514361 h 1411785"/>
              <a:gd name="connsiteX8" fmla="*/ 43558 w 832589"/>
              <a:gd name="connsiteY8" fmla="*/ 331482 h 1411785"/>
              <a:gd name="connsiteX9" fmla="*/ 43559 w 832589"/>
              <a:gd name="connsiteY9" fmla="*/ 133972 h 1411785"/>
              <a:gd name="connsiteX10" fmla="*/ 0 w 832589"/>
              <a:gd name="connsiteY10" fmla="*/ 0 h 1411785"/>
              <a:gd name="connsiteX0" fmla="*/ 259987 w 789031"/>
              <a:gd name="connsiteY0" fmla="*/ 401597 h 1277813"/>
              <a:gd name="connsiteX1" fmla="*/ 306622 w 789031"/>
              <a:gd name="connsiteY1" fmla="*/ 451803 h 1277813"/>
              <a:gd name="connsiteX2" fmla="*/ 532463 w 789031"/>
              <a:gd name="connsiteY2" fmla="*/ 902742 h 1277813"/>
              <a:gd name="connsiteX3" fmla="*/ 789031 w 789031"/>
              <a:gd name="connsiteY3" fmla="*/ 1124666 h 1277813"/>
              <a:gd name="connsiteX4" fmla="*/ 695343 w 789031"/>
              <a:gd name="connsiteY4" fmla="*/ 1273585 h 1277813"/>
              <a:gd name="connsiteX5" fmla="*/ 413510 w 789031"/>
              <a:gd name="connsiteY5" fmla="*/ 1028965 h 1277813"/>
              <a:gd name="connsiteX6" fmla="*/ 209121 w 789031"/>
              <a:gd name="connsiteY6" fmla="*/ 796985 h 1277813"/>
              <a:gd name="connsiteX7" fmla="*/ 43891 w 789031"/>
              <a:gd name="connsiteY7" fmla="*/ 380389 h 1277813"/>
              <a:gd name="connsiteX8" fmla="*/ 0 w 789031"/>
              <a:gd name="connsiteY8" fmla="*/ 197510 h 1277813"/>
              <a:gd name="connsiteX9" fmla="*/ 1 w 789031"/>
              <a:gd name="connsiteY9" fmla="*/ 0 h 1277813"/>
              <a:gd name="connsiteX10" fmla="*/ 259987 w 789031"/>
              <a:gd name="connsiteY10" fmla="*/ 401597 h 1277813"/>
              <a:gd name="connsiteX0" fmla="*/ 259987 w 789031"/>
              <a:gd name="connsiteY0" fmla="*/ 213752 h 1089968"/>
              <a:gd name="connsiteX1" fmla="*/ 306622 w 789031"/>
              <a:gd name="connsiteY1" fmla="*/ 263958 h 1089968"/>
              <a:gd name="connsiteX2" fmla="*/ 532463 w 789031"/>
              <a:gd name="connsiteY2" fmla="*/ 714897 h 1089968"/>
              <a:gd name="connsiteX3" fmla="*/ 789031 w 789031"/>
              <a:gd name="connsiteY3" fmla="*/ 936821 h 1089968"/>
              <a:gd name="connsiteX4" fmla="*/ 695343 w 789031"/>
              <a:gd name="connsiteY4" fmla="*/ 1085740 h 1089968"/>
              <a:gd name="connsiteX5" fmla="*/ 413510 w 789031"/>
              <a:gd name="connsiteY5" fmla="*/ 841120 h 1089968"/>
              <a:gd name="connsiteX6" fmla="*/ 209121 w 789031"/>
              <a:gd name="connsiteY6" fmla="*/ 609140 h 1089968"/>
              <a:gd name="connsiteX7" fmla="*/ 43891 w 789031"/>
              <a:gd name="connsiteY7" fmla="*/ 192544 h 1089968"/>
              <a:gd name="connsiteX8" fmla="*/ 0 w 789031"/>
              <a:gd name="connsiteY8" fmla="*/ 9665 h 1089968"/>
              <a:gd name="connsiteX9" fmla="*/ 194287 w 789031"/>
              <a:gd name="connsiteY9" fmla="*/ 92013 h 1089968"/>
              <a:gd name="connsiteX10" fmla="*/ 259987 w 789031"/>
              <a:gd name="connsiteY10" fmla="*/ 213752 h 1089968"/>
              <a:gd name="connsiteX0" fmla="*/ 220194 w 749238"/>
              <a:gd name="connsiteY0" fmla="*/ 121739 h 997955"/>
              <a:gd name="connsiteX1" fmla="*/ 266829 w 749238"/>
              <a:gd name="connsiteY1" fmla="*/ 171945 h 997955"/>
              <a:gd name="connsiteX2" fmla="*/ 492670 w 749238"/>
              <a:gd name="connsiteY2" fmla="*/ 622884 h 997955"/>
              <a:gd name="connsiteX3" fmla="*/ 749238 w 749238"/>
              <a:gd name="connsiteY3" fmla="*/ 844808 h 997955"/>
              <a:gd name="connsiteX4" fmla="*/ 655550 w 749238"/>
              <a:gd name="connsiteY4" fmla="*/ 993727 h 997955"/>
              <a:gd name="connsiteX5" fmla="*/ 373717 w 749238"/>
              <a:gd name="connsiteY5" fmla="*/ 749107 h 997955"/>
              <a:gd name="connsiteX6" fmla="*/ 169328 w 749238"/>
              <a:gd name="connsiteY6" fmla="*/ 517127 h 997955"/>
              <a:gd name="connsiteX7" fmla="*/ 4098 w 749238"/>
              <a:gd name="connsiteY7" fmla="*/ 100531 h 997955"/>
              <a:gd name="connsiteX8" fmla="*/ 123206 w 749238"/>
              <a:gd name="connsiteY8" fmla="*/ 132613 h 997955"/>
              <a:gd name="connsiteX9" fmla="*/ 154494 w 749238"/>
              <a:gd name="connsiteY9" fmla="*/ 0 h 997955"/>
              <a:gd name="connsiteX10" fmla="*/ 220194 w 749238"/>
              <a:gd name="connsiteY10" fmla="*/ 121739 h 997955"/>
              <a:gd name="connsiteX0" fmla="*/ 96988 w 626032"/>
              <a:gd name="connsiteY0" fmla="*/ 121739 h 997955"/>
              <a:gd name="connsiteX1" fmla="*/ 143623 w 626032"/>
              <a:gd name="connsiteY1" fmla="*/ 171945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46122 w 626032"/>
              <a:gd name="connsiteY6" fmla="*/ 517127 h 997955"/>
              <a:gd name="connsiteX7" fmla="*/ 40008 w 626032"/>
              <a:gd name="connsiteY7" fmla="*/ 331381 h 997955"/>
              <a:gd name="connsiteX8" fmla="*/ 0 w 626032"/>
              <a:gd name="connsiteY8" fmla="*/ 132613 h 997955"/>
              <a:gd name="connsiteX9" fmla="*/ 31288 w 626032"/>
              <a:gd name="connsiteY9" fmla="*/ 0 h 997955"/>
              <a:gd name="connsiteX10" fmla="*/ 96988 w 626032"/>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49535 w 629445"/>
              <a:gd name="connsiteY6" fmla="*/ 517127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47036 w 629445"/>
              <a:gd name="connsiteY1" fmla="*/ 171945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100401 w 629445"/>
              <a:gd name="connsiteY0" fmla="*/ 121739 h 997955"/>
              <a:gd name="connsiteX1" fmla="*/ 123734 w 629445"/>
              <a:gd name="connsiteY1" fmla="*/ 267283 h 997955"/>
              <a:gd name="connsiteX2" fmla="*/ 372877 w 629445"/>
              <a:gd name="connsiteY2" fmla="*/ 622884 h 997955"/>
              <a:gd name="connsiteX3" fmla="*/ 629445 w 629445"/>
              <a:gd name="connsiteY3" fmla="*/ 844808 h 997955"/>
              <a:gd name="connsiteX4" fmla="*/ 535757 w 629445"/>
              <a:gd name="connsiteY4" fmla="*/ 993727 h 997955"/>
              <a:gd name="connsiteX5" fmla="*/ 253924 w 629445"/>
              <a:gd name="connsiteY5" fmla="*/ 749107 h 997955"/>
              <a:gd name="connsiteX6" fmla="*/ 73192 w 629445"/>
              <a:gd name="connsiteY6" fmla="*/ 489231 h 997955"/>
              <a:gd name="connsiteX7" fmla="*/ 14186 w 629445"/>
              <a:gd name="connsiteY7" fmla="*/ 354546 h 997955"/>
              <a:gd name="connsiteX8" fmla="*/ 3413 w 629445"/>
              <a:gd name="connsiteY8" fmla="*/ 132613 h 997955"/>
              <a:gd name="connsiteX9" fmla="*/ 34701 w 629445"/>
              <a:gd name="connsiteY9" fmla="*/ 0 h 997955"/>
              <a:gd name="connsiteX10" fmla="*/ 100401 w 629445"/>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69779 w 626032"/>
              <a:gd name="connsiteY6" fmla="*/ 489231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89553 w 626032"/>
              <a:gd name="connsiteY6" fmla="*/ 477225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121739 h 997955"/>
              <a:gd name="connsiteX1" fmla="*/ 120321 w 626032"/>
              <a:gd name="connsiteY1" fmla="*/ 267283 h 997955"/>
              <a:gd name="connsiteX2" fmla="*/ 369464 w 626032"/>
              <a:gd name="connsiteY2" fmla="*/ 622884 h 997955"/>
              <a:gd name="connsiteX3" fmla="*/ 626032 w 626032"/>
              <a:gd name="connsiteY3" fmla="*/ 844808 h 997955"/>
              <a:gd name="connsiteX4" fmla="*/ 532344 w 626032"/>
              <a:gd name="connsiteY4" fmla="*/ 993727 h 997955"/>
              <a:gd name="connsiteX5" fmla="*/ 250511 w 626032"/>
              <a:gd name="connsiteY5" fmla="*/ 749107 h 997955"/>
              <a:gd name="connsiteX6" fmla="*/ 89553 w 626032"/>
              <a:gd name="connsiteY6" fmla="*/ 477225 h 997955"/>
              <a:gd name="connsiteX7" fmla="*/ 43893 w 626032"/>
              <a:gd name="connsiteY7" fmla="*/ 315492 h 997955"/>
              <a:gd name="connsiteX8" fmla="*/ 0 w 626032"/>
              <a:gd name="connsiteY8" fmla="*/ 132613 h 997955"/>
              <a:gd name="connsiteX9" fmla="*/ 31288 w 626032"/>
              <a:gd name="connsiteY9" fmla="*/ 0 h 997955"/>
              <a:gd name="connsiteX10" fmla="*/ 96988 w 626032"/>
              <a:gd name="connsiteY10" fmla="*/ 121739 h 997955"/>
              <a:gd name="connsiteX0" fmla="*/ 96988 w 626032"/>
              <a:gd name="connsiteY0" fmla="*/ 38408 h 914624"/>
              <a:gd name="connsiteX1" fmla="*/ 120321 w 626032"/>
              <a:gd name="connsiteY1" fmla="*/ 183952 h 914624"/>
              <a:gd name="connsiteX2" fmla="*/ 369464 w 626032"/>
              <a:gd name="connsiteY2" fmla="*/ 539553 h 914624"/>
              <a:gd name="connsiteX3" fmla="*/ 626032 w 626032"/>
              <a:gd name="connsiteY3" fmla="*/ 761477 h 914624"/>
              <a:gd name="connsiteX4" fmla="*/ 532344 w 626032"/>
              <a:gd name="connsiteY4" fmla="*/ 910396 h 914624"/>
              <a:gd name="connsiteX5" fmla="*/ 250511 w 626032"/>
              <a:gd name="connsiteY5" fmla="*/ 665776 h 914624"/>
              <a:gd name="connsiteX6" fmla="*/ 89553 w 626032"/>
              <a:gd name="connsiteY6" fmla="*/ 393894 h 914624"/>
              <a:gd name="connsiteX7" fmla="*/ 43893 w 626032"/>
              <a:gd name="connsiteY7" fmla="*/ 232161 h 914624"/>
              <a:gd name="connsiteX8" fmla="*/ 0 w 626032"/>
              <a:gd name="connsiteY8" fmla="*/ 49282 h 914624"/>
              <a:gd name="connsiteX9" fmla="*/ 27761 w 626032"/>
              <a:gd name="connsiteY9" fmla="*/ 0 h 914624"/>
              <a:gd name="connsiteX10" fmla="*/ 96988 w 626032"/>
              <a:gd name="connsiteY10" fmla="*/ 38408 h 914624"/>
              <a:gd name="connsiteX0" fmla="*/ 96988 w 626032"/>
              <a:gd name="connsiteY0" fmla="*/ 26402 h 902618"/>
              <a:gd name="connsiteX1" fmla="*/ 120321 w 626032"/>
              <a:gd name="connsiteY1" fmla="*/ 171946 h 902618"/>
              <a:gd name="connsiteX2" fmla="*/ 369464 w 626032"/>
              <a:gd name="connsiteY2" fmla="*/ 527547 h 902618"/>
              <a:gd name="connsiteX3" fmla="*/ 626032 w 626032"/>
              <a:gd name="connsiteY3" fmla="*/ 749471 h 902618"/>
              <a:gd name="connsiteX4" fmla="*/ 532344 w 626032"/>
              <a:gd name="connsiteY4" fmla="*/ 898390 h 902618"/>
              <a:gd name="connsiteX5" fmla="*/ 250511 w 626032"/>
              <a:gd name="connsiteY5" fmla="*/ 653770 h 902618"/>
              <a:gd name="connsiteX6" fmla="*/ 89553 w 626032"/>
              <a:gd name="connsiteY6" fmla="*/ 381888 h 902618"/>
              <a:gd name="connsiteX7" fmla="*/ 43893 w 626032"/>
              <a:gd name="connsiteY7" fmla="*/ 220155 h 902618"/>
              <a:gd name="connsiteX8" fmla="*/ 0 w 626032"/>
              <a:gd name="connsiteY8" fmla="*/ 37276 h 902618"/>
              <a:gd name="connsiteX9" fmla="*/ 7988 w 626032"/>
              <a:gd name="connsiteY9" fmla="*/ 0 h 902618"/>
              <a:gd name="connsiteX10" fmla="*/ 96988 w 626032"/>
              <a:gd name="connsiteY10" fmla="*/ 26402 h 902618"/>
              <a:gd name="connsiteX0" fmla="*/ 126087 w 626032"/>
              <a:gd name="connsiteY0" fmla="*/ 127811 h 902618"/>
              <a:gd name="connsiteX1" fmla="*/ 120321 w 626032"/>
              <a:gd name="connsiteY1" fmla="*/ 171946 h 902618"/>
              <a:gd name="connsiteX2" fmla="*/ 369464 w 626032"/>
              <a:gd name="connsiteY2" fmla="*/ 527547 h 902618"/>
              <a:gd name="connsiteX3" fmla="*/ 626032 w 626032"/>
              <a:gd name="connsiteY3" fmla="*/ 749471 h 902618"/>
              <a:gd name="connsiteX4" fmla="*/ 532344 w 626032"/>
              <a:gd name="connsiteY4" fmla="*/ 898390 h 902618"/>
              <a:gd name="connsiteX5" fmla="*/ 250511 w 626032"/>
              <a:gd name="connsiteY5" fmla="*/ 653770 h 902618"/>
              <a:gd name="connsiteX6" fmla="*/ 89553 w 626032"/>
              <a:gd name="connsiteY6" fmla="*/ 381888 h 902618"/>
              <a:gd name="connsiteX7" fmla="*/ 43893 w 626032"/>
              <a:gd name="connsiteY7" fmla="*/ 220155 h 902618"/>
              <a:gd name="connsiteX8" fmla="*/ 0 w 626032"/>
              <a:gd name="connsiteY8" fmla="*/ 37276 h 902618"/>
              <a:gd name="connsiteX9" fmla="*/ 7988 w 626032"/>
              <a:gd name="connsiteY9" fmla="*/ 0 h 902618"/>
              <a:gd name="connsiteX10" fmla="*/ 126087 w 626032"/>
              <a:gd name="connsiteY10" fmla="*/ 127811 h 902618"/>
              <a:gd name="connsiteX0" fmla="*/ 126087 w 626032"/>
              <a:gd name="connsiteY0" fmla="*/ 245370 h 1020177"/>
              <a:gd name="connsiteX1" fmla="*/ 120321 w 626032"/>
              <a:gd name="connsiteY1" fmla="*/ 289505 h 1020177"/>
              <a:gd name="connsiteX2" fmla="*/ 369464 w 626032"/>
              <a:gd name="connsiteY2" fmla="*/ 645106 h 1020177"/>
              <a:gd name="connsiteX3" fmla="*/ 626032 w 626032"/>
              <a:gd name="connsiteY3" fmla="*/ 867030 h 1020177"/>
              <a:gd name="connsiteX4" fmla="*/ 532344 w 626032"/>
              <a:gd name="connsiteY4" fmla="*/ 1015949 h 1020177"/>
              <a:gd name="connsiteX5" fmla="*/ 250511 w 626032"/>
              <a:gd name="connsiteY5" fmla="*/ 771329 h 1020177"/>
              <a:gd name="connsiteX6" fmla="*/ 89553 w 626032"/>
              <a:gd name="connsiteY6" fmla="*/ 499447 h 1020177"/>
              <a:gd name="connsiteX7" fmla="*/ 43893 w 626032"/>
              <a:gd name="connsiteY7" fmla="*/ 337714 h 1020177"/>
              <a:gd name="connsiteX8" fmla="*/ 0 w 626032"/>
              <a:gd name="connsiteY8" fmla="*/ 154835 h 1020177"/>
              <a:gd name="connsiteX9" fmla="*/ 82838 w 626032"/>
              <a:gd name="connsiteY9" fmla="*/ 0 h 1020177"/>
              <a:gd name="connsiteX10" fmla="*/ 126087 w 626032"/>
              <a:gd name="connsiteY10" fmla="*/ 245370 h 1020177"/>
              <a:gd name="connsiteX0" fmla="*/ 225243 w 626032"/>
              <a:gd name="connsiteY0" fmla="*/ 205956 h 1020177"/>
              <a:gd name="connsiteX1" fmla="*/ 120321 w 626032"/>
              <a:gd name="connsiteY1" fmla="*/ 289505 h 1020177"/>
              <a:gd name="connsiteX2" fmla="*/ 369464 w 626032"/>
              <a:gd name="connsiteY2" fmla="*/ 645106 h 1020177"/>
              <a:gd name="connsiteX3" fmla="*/ 626032 w 626032"/>
              <a:gd name="connsiteY3" fmla="*/ 867030 h 1020177"/>
              <a:gd name="connsiteX4" fmla="*/ 532344 w 626032"/>
              <a:gd name="connsiteY4" fmla="*/ 1015949 h 1020177"/>
              <a:gd name="connsiteX5" fmla="*/ 250511 w 626032"/>
              <a:gd name="connsiteY5" fmla="*/ 771329 h 1020177"/>
              <a:gd name="connsiteX6" fmla="*/ 89553 w 626032"/>
              <a:gd name="connsiteY6" fmla="*/ 499447 h 1020177"/>
              <a:gd name="connsiteX7" fmla="*/ 43893 w 626032"/>
              <a:gd name="connsiteY7" fmla="*/ 337714 h 1020177"/>
              <a:gd name="connsiteX8" fmla="*/ 0 w 626032"/>
              <a:gd name="connsiteY8" fmla="*/ 154835 h 1020177"/>
              <a:gd name="connsiteX9" fmla="*/ 82838 w 626032"/>
              <a:gd name="connsiteY9" fmla="*/ 0 h 1020177"/>
              <a:gd name="connsiteX10" fmla="*/ 225243 w 626032"/>
              <a:gd name="connsiteY10" fmla="*/ 205956 h 1020177"/>
              <a:gd name="connsiteX0" fmla="*/ 225243 w 626032"/>
              <a:gd name="connsiteY0" fmla="*/ 205956 h 1020177"/>
              <a:gd name="connsiteX1" fmla="*/ 171546 w 626032"/>
              <a:gd name="connsiteY1" fmla="*/ 316423 h 1020177"/>
              <a:gd name="connsiteX2" fmla="*/ 369464 w 626032"/>
              <a:gd name="connsiteY2" fmla="*/ 645106 h 1020177"/>
              <a:gd name="connsiteX3" fmla="*/ 626032 w 626032"/>
              <a:gd name="connsiteY3" fmla="*/ 867030 h 1020177"/>
              <a:gd name="connsiteX4" fmla="*/ 532344 w 626032"/>
              <a:gd name="connsiteY4" fmla="*/ 1015949 h 1020177"/>
              <a:gd name="connsiteX5" fmla="*/ 250511 w 626032"/>
              <a:gd name="connsiteY5" fmla="*/ 771329 h 1020177"/>
              <a:gd name="connsiteX6" fmla="*/ 89553 w 626032"/>
              <a:gd name="connsiteY6" fmla="*/ 499447 h 1020177"/>
              <a:gd name="connsiteX7" fmla="*/ 43893 w 626032"/>
              <a:gd name="connsiteY7" fmla="*/ 337714 h 1020177"/>
              <a:gd name="connsiteX8" fmla="*/ 0 w 626032"/>
              <a:gd name="connsiteY8" fmla="*/ 154835 h 1020177"/>
              <a:gd name="connsiteX9" fmla="*/ 82838 w 626032"/>
              <a:gd name="connsiteY9" fmla="*/ 0 h 1020177"/>
              <a:gd name="connsiteX10" fmla="*/ 225243 w 626032"/>
              <a:gd name="connsiteY10" fmla="*/ 205956 h 1020177"/>
              <a:gd name="connsiteX0" fmla="*/ 225243 w 626032"/>
              <a:gd name="connsiteY0" fmla="*/ 205956 h 1020177"/>
              <a:gd name="connsiteX1" fmla="*/ 171546 w 626032"/>
              <a:gd name="connsiteY1" fmla="*/ 316423 h 1020177"/>
              <a:gd name="connsiteX2" fmla="*/ 300521 w 626032"/>
              <a:gd name="connsiteY2" fmla="*/ 726545 h 1020177"/>
              <a:gd name="connsiteX3" fmla="*/ 626032 w 626032"/>
              <a:gd name="connsiteY3" fmla="*/ 867030 h 1020177"/>
              <a:gd name="connsiteX4" fmla="*/ 532344 w 626032"/>
              <a:gd name="connsiteY4" fmla="*/ 1015949 h 1020177"/>
              <a:gd name="connsiteX5" fmla="*/ 250511 w 626032"/>
              <a:gd name="connsiteY5" fmla="*/ 771329 h 1020177"/>
              <a:gd name="connsiteX6" fmla="*/ 89553 w 626032"/>
              <a:gd name="connsiteY6" fmla="*/ 499447 h 1020177"/>
              <a:gd name="connsiteX7" fmla="*/ 43893 w 626032"/>
              <a:gd name="connsiteY7" fmla="*/ 337714 h 1020177"/>
              <a:gd name="connsiteX8" fmla="*/ 0 w 626032"/>
              <a:gd name="connsiteY8" fmla="*/ 154835 h 1020177"/>
              <a:gd name="connsiteX9" fmla="*/ 82838 w 626032"/>
              <a:gd name="connsiteY9" fmla="*/ 0 h 1020177"/>
              <a:gd name="connsiteX10" fmla="*/ 225243 w 626032"/>
              <a:gd name="connsiteY10" fmla="*/ 205956 h 1020177"/>
              <a:gd name="connsiteX0" fmla="*/ 225243 w 649242"/>
              <a:gd name="connsiteY0" fmla="*/ 205956 h 1020177"/>
              <a:gd name="connsiteX1" fmla="*/ 171546 w 649242"/>
              <a:gd name="connsiteY1" fmla="*/ 316423 h 1020177"/>
              <a:gd name="connsiteX2" fmla="*/ 300521 w 649242"/>
              <a:gd name="connsiteY2" fmla="*/ 726545 h 1020177"/>
              <a:gd name="connsiteX3" fmla="*/ 649242 w 649242"/>
              <a:gd name="connsiteY3" fmla="*/ 914090 h 1020177"/>
              <a:gd name="connsiteX4" fmla="*/ 532344 w 649242"/>
              <a:gd name="connsiteY4" fmla="*/ 1015949 h 1020177"/>
              <a:gd name="connsiteX5" fmla="*/ 250511 w 649242"/>
              <a:gd name="connsiteY5" fmla="*/ 771329 h 1020177"/>
              <a:gd name="connsiteX6" fmla="*/ 89553 w 649242"/>
              <a:gd name="connsiteY6" fmla="*/ 499447 h 1020177"/>
              <a:gd name="connsiteX7" fmla="*/ 43893 w 649242"/>
              <a:gd name="connsiteY7" fmla="*/ 337714 h 1020177"/>
              <a:gd name="connsiteX8" fmla="*/ 0 w 649242"/>
              <a:gd name="connsiteY8" fmla="*/ 154835 h 1020177"/>
              <a:gd name="connsiteX9" fmla="*/ 82838 w 649242"/>
              <a:gd name="connsiteY9" fmla="*/ 0 h 1020177"/>
              <a:gd name="connsiteX10" fmla="*/ 225243 w 649242"/>
              <a:gd name="connsiteY10" fmla="*/ 205956 h 1020177"/>
              <a:gd name="connsiteX0" fmla="*/ 225243 w 652741"/>
              <a:gd name="connsiteY0" fmla="*/ 205956 h 1039534"/>
              <a:gd name="connsiteX1" fmla="*/ 171546 w 652741"/>
              <a:gd name="connsiteY1" fmla="*/ 316423 h 1039534"/>
              <a:gd name="connsiteX2" fmla="*/ 300521 w 652741"/>
              <a:gd name="connsiteY2" fmla="*/ 726545 h 1039534"/>
              <a:gd name="connsiteX3" fmla="*/ 649242 w 652741"/>
              <a:gd name="connsiteY3" fmla="*/ 914090 h 1039534"/>
              <a:gd name="connsiteX4" fmla="*/ 652741 w 652741"/>
              <a:gd name="connsiteY4" fmla="*/ 1035635 h 1039534"/>
              <a:gd name="connsiteX5" fmla="*/ 250511 w 652741"/>
              <a:gd name="connsiteY5" fmla="*/ 771329 h 1039534"/>
              <a:gd name="connsiteX6" fmla="*/ 89553 w 652741"/>
              <a:gd name="connsiteY6" fmla="*/ 499447 h 1039534"/>
              <a:gd name="connsiteX7" fmla="*/ 43893 w 652741"/>
              <a:gd name="connsiteY7" fmla="*/ 337714 h 1039534"/>
              <a:gd name="connsiteX8" fmla="*/ 0 w 652741"/>
              <a:gd name="connsiteY8" fmla="*/ 154835 h 1039534"/>
              <a:gd name="connsiteX9" fmla="*/ 82838 w 652741"/>
              <a:gd name="connsiteY9" fmla="*/ 0 h 1039534"/>
              <a:gd name="connsiteX10" fmla="*/ 225243 w 652741"/>
              <a:gd name="connsiteY10" fmla="*/ 205956 h 1039534"/>
              <a:gd name="connsiteX0" fmla="*/ 225243 w 652741"/>
              <a:gd name="connsiteY0" fmla="*/ 205956 h 1040262"/>
              <a:gd name="connsiteX1" fmla="*/ 171546 w 652741"/>
              <a:gd name="connsiteY1" fmla="*/ 316423 h 1040262"/>
              <a:gd name="connsiteX2" fmla="*/ 300521 w 652741"/>
              <a:gd name="connsiteY2" fmla="*/ 726545 h 1040262"/>
              <a:gd name="connsiteX3" fmla="*/ 649242 w 652741"/>
              <a:gd name="connsiteY3" fmla="*/ 914090 h 1040262"/>
              <a:gd name="connsiteX4" fmla="*/ 652741 w 652741"/>
              <a:gd name="connsiteY4" fmla="*/ 1035635 h 1040262"/>
              <a:gd name="connsiteX5" fmla="*/ 342891 w 652741"/>
              <a:gd name="connsiteY5" fmla="*/ 811157 h 1040262"/>
              <a:gd name="connsiteX6" fmla="*/ 89553 w 652741"/>
              <a:gd name="connsiteY6" fmla="*/ 499447 h 1040262"/>
              <a:gd name="connsiteX7" fmla="*/ 43893 w 652741"/>
              <a:gd name="connsiteY7" fmla="*/ 337714 h 1040262"/>
              <a:gd name="connsiteX8" fmla="*/ 0 w 652741"/>
              <a:gd name="connsiteY8" fmla="*/ 154835 h 1040262"/>
              <a:gd name="connsiteX9" fmla="*/ 82838 w 652741"/>
              <a:gd name="connsiteY9" fmla="*/ 0 h 1040262"/>
              <a:gd name="connsiteX10" fmla="*/ 225243 w 652741"/>
              <a:gd name="connsiteY10" fmla="*/ 205956 h 1040262"/>
              <a:gd name="connsiteX0" fmla="*/ 225243 w 652741"/>
              <a:gd name="connsiteY0" fmla="*/ 205956 h 1040262"/>
              <a:gd name="connsiteX1" fmla="*/ 171546 w 652741"/>
              <a:gd name="connsiteY1" fmla="*/ 316423 h 1040262"/>
              <a:gd name="connsiteX2" fmla="*/ 176103 w 652741"/>
              <a:gd name="connsiteY2" fmla="*/ 503133 h 1040262"/>
              <a:gd name="connsiteX3" fmla="*/ 300521 w 652741"/>
              <a:gd name="connsiteY3" fmla="*/ 726545 h 1040262"/>
              <a:gd name="connsiteX4" fmla="*/ 649242 w 652741"/>
              <a:gd name="connsiteY4" fmla="*/ 914090 h 1040262"/>
              <a:gd name="connsiteX5" fmla="*/ 652741 w 652741"/>
              <a:gd name="connsiteY5" fmla="*/ 1035635 h 1040262"/>
              <a:gd name="connsiteX6" fmla="*/ 342891 w 652741"/>
              <a:gd name="connsiteY6" fmla="*/ 811157 h 1040262"/>
              <a:gd name="connsiteX7" fmla="*/ 89553 w 652741"/>
              <a:gd name="connsiteY7" fmla="*/ 499447 h 1040262"/>
              <a:gd name="connsiteX8" fmla="*/ 43893 w 652741"/>
              <a:gd name="connsiteY8" fmla="*/ 337714 h 1040262"/>
              <a:gd name="connsiteX9" fmla="*/ 0 w 652741"/>
              <a:gd name="connsiteY9" fmla="*/ 154835 h 1040262"/>
              <a:gd name="connsiteX10" fmla="*/ 82838 w 652741"/>
              <a:gd name="connsiteY10" fmla="*/ 0 h 1040262"/>
              <a:gd name="connsiteX11" fmla="*/ 225243 w 652741"/>
              <a:gd name="connsiteY11" fmla="*/ 205956 h 1040262"/>
              <a:gd name="connsiteX0" fmla="*/ 225243 w 652741"/>
              <a:gd name="connsiteY0" fmla="*/ 205956 h 1040262"/>
              <a:gd name="connsiteX1" fmla="*/ 171546 w 652741"/>
              <a:gd name="connsiteY1" fmla="*/ 316423 h 1040262"/>
              <a:gd name="connsiteX2" fmla="*/ 176103 w 652741"/>
              <a:gd name="connsiteY2" fmla="*/ 503133 h 1040262"/>
              <a:gd name="connsiteX3" fmla="*/ 300521 w 652741"/>
              <a:gd name="connsiteY3" fmla="*/ 726545 h 1040262"/>
              <a:gd name="connsiteX4" fmla="*/ 649242 w 652741"/>
              <a:gd name="connsiteY4" fmla="*/ 914090 h 1040262"/>
              <a:gd name="connsiteX5" fmla="*/ 652741 w 652741"/>
              <a:gd name="connsiteY5" fmla="*/ 1035635 h 1040262"/>
              <a:gd name="connsiteX6" fmla="*/ 342891 w 652741"/>
              <a:gd name="connsiteY6" fmla="*/ 811157 h 1040262"/>
              <a:gd name="connsiteX7" fmla="*/ 110566 w 652741"/>
              <a:gd name="connsiteY7" fmla="*/ 484342 h 1040262"/>
              <a:gd name="connsiteX8" fmla="*/ 43893 w 652741"/>
              <a:gd name="connsiteY8" fmla="*/ 337714 h 1040262"/>
              <a:gd name="connsiteX9" fmla="*/ 0 w 652741"/>
              <a:gd name="connsiteY9" fmla="*/ 154835 h 1040262"/>
              <a:gd name="connsiteX10" fmla="*/ 82838 w 652741"/>
              <a:gd name="connsiteY10" fmla="*/ 0 h 1040262"/>
              <a:gd name="connsiteX11" fmla="*/ 225243 w 652741"/>
              <a:gd name="connsiteY11" fmla="*/ 205956 h 1040262"/>
              <a:gd name="connsiteX0" fmla="*/ 225243 w 652741"/>
              <a:gd name="connsiteY0" fmla="*/ 205956 h 1040418"/>
              <a:gd name="connsiteX1" fmla="*/ 171546 w 652741"/>
              <a:gd name="connsiteY1" fmla="*/ 316423 h 1040418"/>
              <a:gd name="connsiteX2" fmla="*/ 176103 w 652741"/>
              <a:gd name="connsiteY2" fmla="*/ 503133 h 1040418"/>
              <a:gd name="connsiteX3" fmla="*/ 300521 w 652741"/>
              <a:gd name="connsiteY3" fmla="*/ 726545 h 1040418"/>
              <a:gd name="connsiteX4" fmla="*/ 649242 w 652741"/>
              <a:gd name="connsiteY4" fmla="*/ 914090 h 1040418"/>
              <a:gd name="connsiteX5" fmla="*/ 652741 w 652741"/>
              <a:gd name="connsiteY5" fmla="*/ 1035635 h 1040418"/>
              <a:gd name="connsiteX6" fmla="*/ 347926 w 652741"/>
              <a:gd name="connsiteY6" fmla="*/ 818161 h 1040418"/>
              <a:gd name="connsiteX7" fmla="*/ 110566 w 652741"/>
              <a:gd name="connsiteY7" fmla="*/ 484342 h 1040418"/>
              <a:gd name="connsiteX8" fmla="*/ 43893 w 652741"/>
              <a:gd name="connsiteY8" fmla="*/ 337714 h 1040418"/>
              <a:gd name="connsiteX9" fmla="*/ 0 w 652741"/>
              <a:gd name="connsiteY9" fmla="*/ 154835 h 1040418"/>
              <a:gd name="connsiteX10" fmla="*/ 82838 w 652741"/>
              <a:gd name="connsiteY10" fmla="*/ 0 h 1040418"/>
              <a:gd name="connsiteX11" fmla="*/ 225243 w 652741"/>
              <a:gd name="connsiteY11" fmla="*/ 205956 h 104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2741" h="1040418">
                <a:moveTo>
                  <a:pt x="225243" y="205956"/>
                </a:moveTo>
                <a:lnTo>
                  <a:pt x="171546" y="316423"/>
                </a:lnTo>
                <a:cubicBezTo>
                  <a:pt x="169704" y="364930"/>
                  <a:pt x="154607" y="434779"/>
                  <a:pt x="176103" y="503133"/>
                </a:cubicBezTo>
                <a:cubicBezTo>
                  <a:pt x="197599" y="571487"/>
                  <a:pt x="228012" y="657030"/>
                  <a:pt x="300521" y="726545"/>
                </a:cubicBezTo>
                <a:cubicBezTo>
                  <a:pt x="395116" y="821952"/>
                  <a:pt x="617870" y="853495"/>
                  <a:pt x="649242" y="914090"/>
                </a:cubicBezTo>
                <a:lnTo>
                  <a:pt x="652741" y="1035635"/>
                </a:lnTo>
                <a:cubicBezTo>
                  <a:pt x="594618" y="1071723"/>
                  <a:pt x="438202" y="894240"/>
                  <a:pt x="347926" y="818161"/>
                </a:cubicBezTo>
                <a:cubicBezTo>
                  <a:pt x="257650" y="742082"/>
                  <a:pt x="150613" y="589485"/>
                  <a:pt x="110566" y="484342"/>
                </a:cubicBezTo>
                <a:cubicBezTo>
                  <a:pt x="59360" y="369737"/>
                  <a:pt x="75592" y="441346"/>
                  <a:pt x="43893" y="337714"/>
                </a:cubicBezTo>
                <a:cubicBezTo>
                  <a:pt x="12194" y="234082"/>
                  <a:pt x="12192" y="218233"/>
                  <a:pt x="0" y="154835"/>
                </a:cubicBezTo>
                <a:cubicBezTo>
                  <a:pt x="0" y="101190"/>
                  <a:pt x="82838" y="53645"/>
                  <a:pt x="82838" y="0"/>
                </a:cubicBezTo>
                <a:lnTo>
                  <a:pt x="225243" y="205956"/>
                </a:lnTo>
                <a:close/>
              </a:path>
            </a:pathLst>
          </a:custGeom>
          <a:solidFill>
            <a:schemeClr val="accent3">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sp>
        <p:nvSpPr>
          <p:cNvPr id="48" name="Oval 47"/>
          <p:cNvSpPr/>
          <p:nvPr/>
        </p:nvSpPr>
        <p:spPr>
          <a:xfrm rot="20106863">
            <a:off x="4959591" y="1315849"/>
            <a:ext cx="3708724" cy="4349784"/>
          </a:xfrm>
          <a:prstGeom prst="ellipse">
            <a:avLst/>
          </a:prstGeom>
          <a:noFill/>
          <a:ln>
            <a:solidFill>
              <a:schemeClr val="accent2">
                <a:lumMod val="75000"/>
              </a:schemeClr>
            </a:solidFill>
          </a:ln>
          <a:effectLst>
            <a:glow rad="215900">
              <a:schemeClr val="accent2">
                <a:lumMod val="75000"/>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sp>
        <p:nvSpPr>
          <p:cNvPr id="50" name="Oval 49"/>
          <p:cNvSpPr/>
          <p:nvPr/>
        </p:nvSpPr>
        <p:spPr>
          <a:xfrm rot="20106863">
            <a:off x="5138369" y="1355063"/>
            <a:ext cx="3210263" cy="3273044"/>
          </a:xfrm>
          <a:prstGeom prst="ellipse">
            <a:avLst/>
          </a:prstGeom>
          <a:noFill/>
          <a:ln>
            <a:solidFill>
              <a:schemeClr val="accent2">
                <a:lumMod val="75000"/>
              </a:schemeClr>
            </a:solidFill>
          </a:ln>
          <a:effectLst>
            <a:glow rad="215900">
              <a:schemeClr val="accent2">
                <a:lumMod val="75000"/>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sp>
        <p:nvSpPr>
          <p:cNvPr id="51" name="Oval 50"/>
          <p:cNvSpPr/>
          <p:nvPr/>
        </p:nvSpPr>
        <p:spPr>
          <a:xfrm rot="20014327">
            <a:off x="5511177" y="1606651"/>
            <a:ext cx="2358891" cy="2507348"/>
          </a:xfrm>
          <a:prstGeom prst="ellipse">
            <a:avLst/>
          </a:prstGeom>
          <a:noFill/>
          <a:ln>
            <a:solidFill>
              <a:schemeClr val="accent2">
                <a:lumMod val="75000"/>
              </a:schemeClr>
            </a:solidFill>
          </a:ln>
          <a:effectLst>
            <a:glow rad="215900">
              <a:schemeClr val="accent2">
                <a:lumMod val="75000"/>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sp>
        <p:nvSpPr>
          <p:cNvPr id="23" name="Oval 22"/>
          <p:cNvSpPr/>
          <p:nvPr/>
        </p:nvSpPr>
        <p:spPr>
          <a:xfrm rot="2395326">
            <a:off x="4828891" y="2544"/>
            <a:ext cx="5204719" cy="6067421"/>
          </a:xfrm>
          <a:prstGeom prst="ellipse">
            <a:avLst/>
          </a:prstGeom>
          <a:noFill/>
          <a:ln>
            <a:solidFill>
              <a:schemeClr val="accent2">
                <a:lumMod val="75000"/>
              </a:schemeClr>
            </a:solidFill>
          </a:ln>
          <a:effectLst>
            <a:glow rad="215900">
              <a:schemeClr val="accent2">
                <a:lumMod val="75000"/>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spcCol="0" rtlCol="0" anchor="ctr"/>
          <a:lstStyle/>
          <a:p>
            <a:pPr algn="ctr" defTabSz="1219080"/>
            <a:endParaRPr lang="en-US" sz="2400">
              <a:solidFill>
                <a:prstClr val="white"/>
              </a:solidFill>
            </a:endParaRPr>
          </a:p>
        </p:txBody>
      </p:sp>
    </p:spTree>
    <p:extLst>
      <p:ext uri="{BB962C8B-B14F-4D97-AF65-F5344CB8AC3E}">
        <p14:creationId xmlns:p14="http://schemas.microsoft.com/office/powerpoint/2010/main" val="1770654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TotalTime>
  <Words>212</Words>
  <Application>Microsoft Office PowerPoint</Application>
  <PresentationFormat>Custom</PresentationFormat>
  <Paragraphs>39</Paragraphs>
  <Slides>8</Slides>
  <Notes>0</Notes>
  <HiddenSlides>0</HiddenSlides>
  <MMClips>0</MMClip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Office Theme</vt:lpstr>
      <vt:lpstr>1_Office Theme</vt:lpstr>
      <vt:lpstr>2_Office Theme</vt:lpstr>
      <vt:lpstr>ELEJA</vt:lpstr>
      <vt:lpstr>PowerPoint Presentation</vt:lpstr>
      <vt:lpstr>PowerPoint Presentation</vt:lpstr>
      <vt:lpstr>PowerPoint Presentation</vt:lpstr>
      <vt:lpstr>PowerPoint Presentation</vt:lpstr>
      <vt:lpstr>PowerPoint Presentation</vt:lpstr>
      <vt:lpstr>Active park</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dc:creator>
  <cp:lastModifiedBy>Anita Skutane</cp:lastModifiedBy>
  <cp:revision>32</cp:revision>
  <dcterms:created xsi:type="dcterms:W3CDTF">2017-02-21T12:03:23Z</dcterms:created>
  <dcterms:modified xsi:type="dcterms:W3CDTF">2017-03-13T08:14:05Z</dcterms:modified>
</cp:coreProperties>
</file>